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0" r:id="rId4"/>
    <p:sldId id="430" r:id="rId5"/>
    <p:sldId id="42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30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تفـــك الأســـــر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تفك الأسر وتشفي النفس </a:t>
            </a:r>
          </a:p>
          <a:p>
            <a:pPr algn="ctr"/>
            <a:r>
              <a:rPr lang="ar-EG" sz="7200" b="1" dirty="0"/>
              <a:t>تملا القلب فرحة</a:t>
            </a:r>
            <a:br>
              <a:rPr lang="ar-EG" sz="7200" b="1" dirty="0"/>
            </a:br>
            <a:r>
              <a:rPr lang="ar-EG" sz="7200" b="1" dirty="0"/>
              <a:t>تشيل الهم تزيل الغم </a:t>
            </a:r>
          </a:p>
          <a:p>
            <a:pPr algn="ctr"/>
            <a:r>
              <a:rPr lang="ar-EG" sz="7200" b="1" dirty="0"/>
              <a:t>نهتف ليك بنصرة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دايماً بفرح بيك يا إلهي </a:t>
            </a:r>
          </a:p>
          <a:p>
            <a:pPr algn="ctr" rtl="1"/>
            <a:r>
              <a:rPr lang="ar-EG" sz="7200" b="1" dirty="0" err="1"/>
              <a:t>دايماً</a:t>
            </a:r>
            <a:r>
              <a:rPr lang="ar-EG" sz="7200" b="1" dirty="0"/>
              <a:t> أرنم ليك </a:t>
            </a:r>
          </a:p>
          <a:p>
            <a:pPr algn="ctr" rtl="1"/>
            <a:r>
              <a:rPr lang="ar-EG" sz="7200" b="1" dirty="0"/>
              <a:t>رحمة جديدة في كل أيامب </a:t>
            </a:r>
          </a:p>
          <a:p>
            <a:pPr algn="ctr" rtl="1"/>
            <a:r>
              <a:rPr lang="ar-EG" sz="7200" b="1" dirty="0"/>
              <a:t>خير يتبعني أكيد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دايماً بفرح بيك يا إلهي </a:t>
            </a:r>
          </a:p>
          <a:p>
            <a:pPr algn="ctr" rtl="1"/>
            <a:r>
              <a:rPr lang="ar-EG" sz="7200" b="1" dirty="0" err="1"/>
              <a:t>دايماً</a:t>
            </a:r>
            <a:r>
              <a:rPr lang="ar-EG" sz="7200" b="1" dirty="0"/>
              <a:t> أرنم ليك </a:t>
            </a:r>
          </a:p>
          <a:p>
            <a:pPr algn="ctr" rtl="1"/>
            <a:r>
              <a:rPr lang="ar-EG" sz="7200" b="1" dirty="0"/>
              <a:t>رحمة جديدة في كل أيامب </a:t>
            </a:r>
          </a:p>
          <a:p>
            <a:pPr algn="ctr" rtl="1"/>
            <a:r>
              <a:rPr lang="ar-EG" sz="7200" b="1" dirty="0"/>
              <a:t>خير يتبعني أكيد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96997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10489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/>
              <a:t>(يسوع المسيح) 3 </a:t>
            </a:r>
          </a:p>
          <a:p>
            <a:pPr algn="ctr">
              <a:lnSpc>
                <a:spcPct val="150000"/>
              </a:lnSpc>
            </a:pPr>
            <a:r>
              <a:rPr lang="ar-EG" sz="8800" b="1" dirty="0"/>
              <a:t>يشفى كل جريح</a:t>
            </a:r>
            <a:r>
              <a:rPr lang="ar-EG" sz="8800" b="1" dirty="0">
                <a:solidFill>
                  <a:srgbClr val="00582A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2074</TotalTime>
  <Words>61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311</cp:revision>
  <dcterms:created xsi:type="dcterms:W3CDTF">2021-12-07T14:30:00Z</dcterms:created>
  <dcterms:modified xsi:type="dcterms:W3CDTF">2024-04-17T08:49:35Z</dcterms:modified>
</cp:coreProperties>
</file>