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20" r:id="rId4"/>
    <p:sldId id="433" r:id="rId5"/>
    <p:sldId id="437" r:id="rId6"/>
    <p:sldId id="435" r:id="rId7"/>
    <p:sldId id="436" r:id="rId8"/>
    <p:sldId id="43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0"/>
            <p14:sldId id="433"/>
            <p14:sldId id="437"/>
            <p14:sldId id="435"/>
            <p14:sldId id="436"/>
            <p14:sldId id="43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تقبل توبة عبدك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620391"/>
            <a:ext cx="9982199" cy="1096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 تقبل توبة عبدك تقبلني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تقبل دمع التوبة ترحمني</a:t>
            </a:r>
          </a:p>
          <a:p>
            <a:pPr algn="ctr">
              <a:lnSpc>
                <a:spcPct val="150000"/>
              </a:lnSpc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88965"/>
            <a:ext cx="998219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 </a:t>
            </a:r>
          </a:p>
          <a:p>
            <a:pPr algn="ctr"/>
            <a:r>
              <a:rPr lang="ar-EG" sz="6600" b="1" dirty="0"/>
              <a:t>تهت ومتوحش بيتك</a:t>
            </a:r>
            <a:br>
              <a:rPr lang="ar-EG" sz="6600" b="1" dirty="0"/>
            </a:br>
            <a:r>
              <a:rPr lang="ar-EG" sz="6600" b="1" dirty="0"/>
              <a:t>مالي أمان وأنا متغرب</a:t>
            </a:r>
            <a:br>
              <a:rPr lang="ar-EG" sz="6600" b="1" dirty="0"/>
            </a:br>
            <a:r>
              <a:rPr lang="ar-EG" sz="6600" b="1" dirty="0"/>
              <a:t>ده من لحظة أما عصيتك</a:t>
            </a:r>
            <a:br>
              <a:rPr lang="ar-EG" sz="6600" b="1" dirty="0"/>
            </a:br>
            <a:r>
              <a:rPr lang="ar-EG" sz="6600" b="1" dirty="0"/>
              <a:t>وعايش في جحيم </a:t>
            </a:r>
          </a:p>
          <a:p>
            <a:pPr algn="ctr"/>
            <a:r>
              <a:rPr lang="ar-EG" sz="6600" b="1" dirty="0" err="1"/>
              <a:t>ومافيش</a:t>
            </a:r>
            <a:r>
              <a:rPr lang="ar-EG" sz="6600" b="1" dirty="0"/>
              <a:t> مهرب</a:t>
            </a:r>
          </a:p>
          <a:p>
            <a:pPr algn="ctr"/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102102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/>
              <a:t>لاراحة</a:t>
            </a:r>
            <a:r>
              <a:rPr lang="ar-EG" sz="6600" b="1" dirty="0"/>
              <a:t> في نومة ولا في لقمة</a:t>
            </a:r>
            <a:br>
              <a:rPr lang="ar-EG" sz="6600" b="1" dirty="0"/>
            </a:br>
            <a:r>
              <a:rPr lang="ar-EG" sz="6600" b="1" dirty="0"/>
              <a:t>الكل مرار وأنا في العتمة</a:t>
            </a:r>
            <a:br>
              <a:rPr lang="ar-EG" sz="6600" b="1" dirty="0"/>
            </a:br>
            <a:r>
              <a:rPr lang="ar-EG" sz="6600" b="1" dirty="0" err="1"/>
              <a:t>باشعر</a:t>
            </a:r>
            <a:r>
              <a:rPr lang="ar-EG" sz="6600" b="1" dirty="0"/>
              <a:t> بالوحدة وأنا في لمة</a:t>
            </a:r>
            <a:br>
              <a:rPr lang="ar-EG" sz="6600" b="1" dirty="0"/>
            </a:br>
            <a:r>
              <a:rPr lang="ar-EG" sz="6600" b="1" dirty="0"/>
              <a:t>وفي وحدتي مزحوم </a:t>
            </a:r>
            <a:r>
              <a:rPr lang="ar-EG" sz="6600" b="1" dirty="0" err="1"/>
              <a:t>بالضلمة</a:t>
            </a:r>
            <a:endParaRPr lang="ar-EG" sz="6600" b="1" dirty="0"/>
          </a:p>
          <a:p>
            <a:pPr algn="ctr"/>
            <a:br>
              <a:rPr lang="ar-EG" sz="6600" b="1" dirty="0"/>
            </a:br>
            <a:endParaRPr lang="ar-EG" sz="6600" b="1" dirty="0"/>
          </a:p>
          <a:p>
            <a:pPr algn="ctr"/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620391"/>
            <a:ext cx="9982199" cy="1096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 تقبل توبة عبدك تقبلني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تقبل دمع التوبة ترحمني</a:t>
            </a:r>
          </a:p>
          <a:p>
            <a:pPr algn="ctr">
              <a:lnSpc>
                <a:spcPct val="150000"/>
              </a:lnSpc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550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950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2- </a:t>
            </a:r>
          </a:p>
          <a:p>
            <a:pPr algn="ctr"/>
            <a:r>
              <a:rPr lang="ar-EG" sz="6600" b="1" dirty="0"/>
              <a:t>ولدك متوحش قربك</a:t>
            </a:r>
            <a:br>
              <a:rPr lang="ar-EG" sz="6600" b="1" dirty="0"/>
            </a:br>
            <a:r>
              <a:rPr lang="ar-EG" sz="6600" b="1" dirty="0"/>
              <a:t>ولساني </a:t>
            </a:r>
            <a:r>
              <a:rPr lang="ar-EG" sz="6600" b="1" dirty="0" err="1"/>
              <a:t>إشتاق</a:t>
            </a:r>
            <a:r>
              <a:rPr lang="ar-EG" sz="6600" b="1" dirty="0"/>
              <a:t> كلمة أبا</a:t>
            </a:r>
            <a:br>
              <a:rPr lang="ar-EG" sz="6600" b="1" dirty="0"/>
            </a:br>
            <a:r>
              <a:rPr lang="ar-EG" sz="6600" b="1" dirty="0"/>
              <a:t>واشتاقت عيني تشوف </a:t>
            </a:r>
            <a:r>
              <a:rPr lang="ar-EG" sz="6600" b="1" dirty="0" err="1"/>
              <a:t>ضيك</a:t>
            </a:r>
            <a:br>
              <a:rPr lang="ar-EG" sz="6600" b="1" dirty="0"/>
            </a:br>
            <a:r>
              <a:rPr lang="ar-EG" sz="6600" b="1" dirty="0"/>
              <a:t>يداويني حنانك </a:t>
            </a:r>
            <a:r>
              <a:rPr lang="ar-EG" sz="6600" b="1" dirty="0" err="1"/>
              <a:t>بطيابة</a:t>
            </a:r>
            <a:endParaRPr lang="ar-EG" sz="6600" b="1" dirty="0"/>
          </a:p>
          <a:p>
            <a:pPr algn="ctr"/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895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أنا طالب </a:t>
            </a:r>
            <a:r>
              <a:rPr lang="ar-EG" sz="7200" b="1" dirty="0" err="1"/>
              <a:t>تاني</a:t>
            </a:r>
            <a:r>
              <a:rPr lang="ar-EG" sz="7200" b="1" dirty="0"/>
              <a:t> ترجعني</a:t>
            </a:r>
            <a:br>
              <a:rPr lang="ar-EG" sz="7200" b="1" dirty="0"/>
            </a:br>
            <a:r>
              <a:rPr lang="ar-EG" sz="6600" b="1" dirty="0"/>
              <a:t>ولو أعيش هنا على عتبة بابك</a:t>
            </a:r>
            <a:br>
              <a:rPr lang="ar-EG" sz="7200" b="1" dirty="0"/>
            </a:br>
            <a:r>
              <a:rPr lang="ar-EG" sz="7200" b="1" dirty="0"/>
              <a:t>يكفيني أسمع منك إني</a:t>
            </a:r>
            <a:br>
              <a:rPr lang="ar-EG" sz="7200" b="1" dirty="0"/>
            </a:br>
            <a:r>
              <a:rPr lang="ar-EG" sz="7200" b="1" dirty="0"/>
              <a:t>مقبول من </a:t>
            </a:r>
            <a:r>
              <a:rPr lang="ar-EG" sz="7200" b="1" dirty="0" err="1"/>
              <a:t>تاني</a:t>
            </a:r>
            <a:r>
              <a:rPr lang="ar-EG" sz="7200" b="1" dirty="0"/>
              <a:t> في ديارك</a:t>
            </a:r>
          </a:p>
          <a:p>
            <a:pPr algn="ctr"/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620391"/>
            <a:ext cx="9982199" cy="1096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 تقبل توبة عبدك تقبلني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تقبل دمع التوبة ترحمني</a:t>
            </a:r>
          </a:p>
          <a:p>
            <a:pPr algn="ctr">
              <a:lnSpc>
                <a:spcPct val="150000"/>
              </a:lnSpc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054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2074</TotalTime>
  <Words>138</Words>
  <Application>Microsoft Office PowerPoint</Application>
  <PresentationFormat>عرض على الشاشة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311</cp:revision>
  <dcterms:created xsi:type="dcterms:W3CDTF">2021-12-07T14:30:00Z</dcterms:created>
  <dcterms:modified xsi:type="dcterms:W3CDTF">2024-08-29T17:24:08Z</dcterms:modified>
</cp:coreProperties>
</file>