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314" r:id="rId3"/>
    <p:sldId id="29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7" d="100"/>
          <a:sy n="57" d="100"/>
        </p:scale>
        <p:origin x="52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000" b="1" dirty="0"/>
              <a:t>تكفيكَ نِعمَتي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تَكفِيكَ نِعمَتي</a:t>
            </a:r>
          </a:p>
          <a:p>
            <a:pPr rtl="1">
              <a:lnSpc>
                <a:spcPct val="150000"/>
              </a:lnSpc>
            </a:pP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لأنَّ قُوَّتــــي</a:t>
            </a:r>
            <a:b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(في ضَعْفِكَ)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rtl="1">
              <a:lnSpc>
                <a:spcPct val="150000"/>
              </a:lnSpc>
            </a:pP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تُكمَــــلُ</a:t>
            </a:r>
            <a: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 2كو 9:12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endParaRPr lang="ar-EG" sz="2800" b="1" kern="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08483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4262</TotalTime>
  <Words>17</Words>
  <Application>Microsoft Office PowerPoint</Application>
  <PresentationFormat>On-screen Show (4:3)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376</cp:revision>
  <dcterms:created xsi:type="dcterms:W3CDTF">2021-12-07T14:30:00Z</dcterms:created>
  <dcterms:modified xsi:type="dcterms:W3CDTF">2024-04-17T08:45:03Z</dcterms:modified>
</cp:coreProperties>
</file>