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75" r:id="rId2"/>
    <p:sldId id="314" r:id="rId3"/>
    <p:sldId id="293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14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49" autoAdjust="0"/>
    <p:restoredTop sz="94660"/>
  </p:normalViewPr>
  <p:slideViewPr>
    <p:cSldViewPr>
      <p:cViewPr varScale="1">
        <p:scale>
          <a:sx n="57" d="100"/>
          <a:sy n="57" d="100"/>
        </p:scale>
        <p:origin x="52" y="28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4/17/2024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4/17/2024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26912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0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altLang="ar-EG" sz="6000" b="1" dirty="0"/>
              <a:t>تكفيكَ نِعمَتي</a:t>
            </a:r>
            <a:endParaRPr lang="ar-EG" sz="60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76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>
              <a:lnSpc>
                <a:spcPct val="150000"/>
              </a:lnSpc>
            </a:pPr>
            <a:r>
              <a:rPr kumimoji="0" lang="ar-EG" sz="6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تَكفِيكَ نِعمَتي</a:t>
            </a:r>
          </a:p>
          <a:p>
            <a:pPr rtl="1">
              <a:lnSpc>
                <a:spcPct val="150000"/>
              </a:lnSpc>
            </a:pPr>
            <a:r>
              <a:rPr kumimoji="0" lang="ar-EG" sz="6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لأنَّ قُوَّتــــي</a:t>
            </a:r>
            <a:br>
              <a:rPr kumimoji="0" lang="ar-EG" sz="6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6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(في ضَعْفِكَ)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3</a:t>
            </a:r>
            <a:r>
              <a:rPr kumimoji="0" lang="ar-EG" sz="6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</a:t>
            </a:r>
          </a:p>
          <a:p>
            <a:pPr rtl="1">
              <a:lnSpc>
                <a:spcPct val="150000"/>
              </a:lnSpc>
            </a:pPr>
            <a:r>
              <a:rPr kumimoji="0" lang="ar-EG" sz="6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تُكمَــــلُ</a:t>
            </a:r>
            <a:r>
              <a:rPr kumimoji="0" lang="ar-EG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 2كو 9:12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2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>
              <a:lnSpc>
                <a:spcPct val="150000"/>
              </a:lnSpc>
            </a:pPr>
            <a:endParaRPr lang="ar-EG" sz="2800" b="1" kern="0" dirty="0">
              <a:solidFill>
                <a:srgbClr val="000000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084837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4262</TotalTime>
  <Words>17</Words>
  <Application>Microsoft Office PowerPoint</Application>
  <PresentationFormat>On-screen Show (4:3)</PresentationFormat>
  <Paragraphs>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376</cp:revision>
  <dcterms:created xsi:type="dcterms:W3CDTF">2021-12-07T14:30:00Z</dcterms:created>
  <dcterms:modified xsi:type="dcterms:W3CDTF">2024-04-17T08:45:03Z</dcterms:modified>
</cp:coreProperties>
</file>