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44" r:id="rId3"/>
    <p:sldId id="277" r:id="rId4"/>
    <p:sldId id="445" r:id="rId5"/>
    <p:sldId id="446" r:id="rId6"/>
    <p:sldId id="447" r:id="rId7"/>
    <p:sldId id="448" r:id="rId8"/>
    <p:sldId id="29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58" d="100"/>
          <a:sy n="58" d="100"/>
        </p:scale>
        <p:origin x="72" y="15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255455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ar-EG" sz="8000" b="1" dirty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EG" altLang="ar-EG" sz="8000" b="1" dirty="0"/>
              <a:t>تُمُر السِّنِين</a:t>
            </a:r>
            <a:endParaRPr lang="ar-EG" sz="8000" b="1" dirty="0"/>
          </a:p>
          <a:p>
            <a:pPr algn="ctr" rtl="1"/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22860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 </a:t>
            </a:r>
          </a:p>
          <a:p>
            <a:pPr algn="ctr" rtl="1"/>
            <a:r>
              <a:rPr lang="ar-EG" sz="7200" b="1" dirty="0"/>
              <a:t>(تُمُر السِّنِين   </a:t>
            </a:r>
          </a:p>
          <a:p>
            <a:pPr algn="ctr" rtl="1"/>
            <a:r>
              <a:rPr lang="ar-EG" sz="7200" b="1" dirty="0"/>
              <a:t>وِتِفضَل أمِين</a:t>
            </a:r>
            <a:br>
              <a:rPr lang="ar-EG" sz="7200" b="1" dirty="0"/>
            </a:br>
            <a:r>
              <a:rPr lang="ar-EG" sz="7200" b="1" dirty="0"/>
              <a:t>يا رَبِّي وِإلَهي  </a:t>
            </a:r>
          </a:p>
          <a:p>
            <a:pPr algn="ctr" rtl="1"/>
            <a:r>
              <a:rPr lang="ar-EG" sz="7200" b="1" dirty="0"/>
              <a:t>القدِير وِالمُعِين)2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24445"/>
            <a:ext cx="91440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إلَه الأمَانَـة</a:t>
            </a:r>
          </a:p>
          <a:p>
            <a:pPr algn="ctr" rtl="1"/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عَظيم الصَّنِيــع</a:t>
            </a:r>
            <a:b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مَلجَأ يا قُوَّة</a:t>
            </a:r>
            <a:r>
              <a:rPr lang="ar-EG" sz="80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</a:p>
          <a:p>
            <a:pPr algn="ctr" rtl="1"/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سِتري المَنِيع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228600" y="387489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 </a:t>
            </a:r>
          </a:p>
          <a:p>
            <a:pPr algn="ctr" rtl="1"/>
            <a:r>
              <a:rPr lang="ar-EG" sz="7200" b="1" dirty="0"/>
              <a:t>(</a:t>
            </a:r>
            <a:r>
              <a:rPr lang="ar-EG" sz="7200" b="1" dirty="0" err="1"/>
              <a:t>بنِلجَــــــأ</a:t>
            </a:r>
            <a:r>
              <a:rPr lang="ar-EG" sz="7200" b="1" dirty="0"/>
              <a:t> إلِيك  </a:t>
            </a:r>
          </a:p>
          <a:p>
            <a:pPr algn="ctr" rtl="1"/>
            <a:r>
              <a:rPr lang="ar-EG" sz="7200" b="1" dirty="0"/>
              <a:t>عَلى طُول </a:t>
            </a:r>
            <a:r>
              <a:rPr lang="ar-EG" sz="7200" b="1" dirty="0" err="1"/>
              <a:t>بنلاقِيك</a:t>
            </a:r>
            <a:br>
              <a:rPr lang="ar-EG" sz="7200" b="1" dirty="0"/>
            </a:br>
            <a:r>
              <a:rPr lang="ar-EG" sz="7200" b="1" dirty="0"/>
              <a:t>وظرُوفنا وهُمُومنا </a:t>
            </a:r>
          </a:p>
          <a:p>
            <a:pPr algn="ctr" rtl="1"/>
            <a:r>
              <a:rPr lang="ar-EG" sz="7200" b="1" dirty="0"/>
              <a:t>نِرمِيهَـــــا عَلِيك)2</a:t>
            </a:r>
            <a:br>
              <a:rPr lang="ar-EG" sz="7200" b="1" dirty="0"/>
            </a:br>
            <a:endParaRPr lang="ar-EG" sz="7200" b="1" dirty="0"/>
          </a:p>
          <a:p>
            <a:pPr algn="ctr" rtl="1"/>
            <a:endParaRPr lang="ar-EG" sz="7200" b="1" dirty="0"/>
          </a:p>
        </p:txBody>
      </p:sp>
    </p:spTree>
    <p:extLst>
      <p:ext uri="{BB962C8B-B14F-4D97-AF65-F5344CB8AC3E}">
        <p14:creationId xmlns:p14="http://schemas.microsoft.com/office/powerpoint/2010/main" val="1200242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24445"/>
            <a:ext cx="91440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إلَه الأمَانَـة</a:t>
            </a:r>
          </a:p>
          <a:p>
            <a:pPr algn="ctr" rtl="1"/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عَظيم الصَّنِيــع</a:t>
            </a:r>
            <a:b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مَلجَأ يا قُوَّة</a:t>
            </a:r>
            <a:r>
              <a:rPr lang="ar-EG" sz="80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</a:p>
          <a:p>
            <a:pPr algn="ctr" rtl="1"/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سِتري المَنِيع</a:t>
            </a:r>
          </a:p>
        </p:txBody>
      </p:sp>
    </p:spTree>
    <p:extLst>
      <p:ext uri="{BB962C8B-B14F-4D97-AF65-F5344CB8AC3E}">
        <p14:creationId xmlns:p14="http://schemas.microsoft.com/office/powerpoint/2010/main" val="3836440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228600" y="4636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 </a:t>
            </a:r>
          </a:p>
          <a:p>
            <a:pPr algn="ctr" rtl="1"/>
            <a:r>
              <a:rPr lang="ar-EG" sz="7200" b="1" dirty="0"/>
              <a:t>(في وَقت الجُرُوح </a:t>
            </a:r>
          </a:p>
          <a:p>
            <a:pPr algn="ctr" rtl="1"/>
            <a:r>
              <a:rPr lang="ar-EG" sz="7200" b="1" dirty="0"/>
              <a:t>والخُوف والطُّـــرُوح</a:t>
            </a:r>
            <a:br>
              <a:rPr lang="ar-EG" sz="7200" b="1" dirty="0"/>
            </a:br>
            <a:r>
              <a:rPr lang="ar-EG" sz="7200" b="1" dirty="0"/>
              <a:t>بنجيلَك يا غَــــــالي   </a:t>
            </a:r>
          </a:p>
          <a:p>
            <a:pPr algn="ctr" rtl="1"/>
            <a:r>
              <a:rPr lang="ar-EG" sz="7200" b="1" dirty="0"/>
              <a:t>ألَمنا يـــــــــرُوح)2</a:t>
            </a:r>
          </a:p>
        </p:txBody>
      </p:sp>
    </p:spTree>
    <p:extLst>
      <p:ext uri="{BB962C8B-B14F-4D97-AF65-F5344CB8AC3E}">
        <p14:creationId xmlns:p14="http://schemas.microsoft.com/office/powerpoint/2010/main" val="22075696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324445"/>
            <a:ext cx="914400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kumimoji="0" lang="ar-EG" sz="5400" b="1" i="0" u="none" strike="noStrike" kern="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Arial"/>
                <a:ea typeface="+mj-ea"/>
                <a:cs typeface="Arial"/>
              </a:rPr>
              <a:t>القرار:</a:t>
            </a:r>
            <a:r>
              <a:rPr kumimoji="0" lang="ar-SA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</a:t>
            </a:r>
            <a:br>
              <a:rPr kumimoji="0" lang="ar-EG" sz="44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إلَه الأمَانَـة</a:t>
            </a:r>
          </a:p>
          <a:p>
            <a:pPr algn="ctr" rtl="1"/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عَظيم الصَّنِيــع</a:t>
            </a:r>
            <a:b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مَلجَأ يا قُوَّة</a:t>
            </a:r>
            <a:r>
              <a:rPr lang="ar-EG" sz="8000" b="1" dirty="0">
                <a:solidFill>
                  <a:srgbClr val="005024"/>
                </a:solidFill>
                <a:latin typeface="Calibri"/>
                <a:cs typeface="Times New Roman" panose="02020603050405020304" pitchFamily="18" charset="0"/>
              </a:rPr>
              <a:t> </a:t>
            </a:r>
          </a:p>
          <a:p>
            <a:pPr algn="ctr" rtl="1"/>
            <a:r>
              <a:rPr kumimoji="0" lang="ar-EG" sz="80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يا سِتري المَنِيع</a:t>
            </a:r>
          </a:p>
        </p:txBody>
      </p:sp>
    </p:spTree>
    <p:extLst>
      <p:ext uri="{BB962C8B-B14F-4D97-AF65-F5344CB8AC3E}">
        <p14:creationId xmlns:p14="http://schemas.microsoft.com/office/powerpoint/2010/main" val="2894065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1563</TotalTime>
  <Words>92</Words>
  <Application>Microsoft Office PowerPoint</Application>
  <PresentationFormat>عرض على الشاشة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300</cp:revision>
  <dcterms:created xsi:type="dcterms:W3CDTF">2021-12-07T14:30:00Z</dcterms:created>
  <dcterms:modified xsi:type="dcterms:W3CDTF">2024-01-04T08:57:44Z</dcterms:modified>
</cp:coreProperties>
</file>