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28" r:id="rId3"/>
    <p:sldId id="420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0"/>
            <p14:sldId id="429"/>
            <p14:sldId id="430"/>
            <p14:sldId id="431"/>
            <p14:sldId id="432"/>
            <p14:sldId id="433"/>
            <p14:sldId id="434"/>
            <p14:sldId id="435"/>
            <p14:sldId id="436"/>
            <p14:sldId id="43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/>
              <a:t>ترنيمة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تواضعي نفسي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تواضعي نفسي تحت يد الله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تحت يد الله تواضعي نفسي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0"/>
            <a:ext cx="9982199" cy="12599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5- </a:t>
            </a:r>
          </a:p>
          <a:p>
            <a:pPr algn="ctr" rtl="1"/>
            <a:r>
              <a:rPr lang="ar-EG" sz="6600" b="1" dirty="0"/>
              <a:t>( كفي عن الشكوى </a:t>
            </a:r>
          </a:p>
          <a:p>
            <a:pPr algn="ctr" rtl="1"/>
            <a:r>
              <a:rPr lang="ar-EG" sz="6600" b="1" dirty="0"/>
              <a:t>مهما </a:t>
            </a:r>
            <a:r>
              <a:rPr lang="ar-EG" sz="6600" b="1"/>
              <a:t>تكن بلوى </a:t>
            </a:r>
            <a:endParaRPr lang="ar-EG" sz="6600" b="1" dirty="0"/>
          </a:p>
          <a:p>
            <a:pPr algn="ctr" rtl="1"/>
            <a:r>
              <a:rPr lang="ar-EG" sz="6600" b="1" dirty="0"/>
              <a:t>في شخصه السلوى </a:t>
            </a:r>
          </a:p>
          <a:p>
            <a:pPr algn="ctr" rtl="1"/>
            <a:r>
              <a:rPr lang="ar-EG" sz="6600" b="1" dirty="0"/>
              <a:t>تواضعي نفسي ) 2</a:t>
            </a:r>
          </a:p>
          <a:p>
            <a:pPr algn="ctr"/>
            <a:br>
              <a:rPr lang="ar-EG" sz="6600" b="1" dirty="0"/>
            </a:br>
            <a:br>
              <a:rPr lang="ar-EG" sz="6600" b="1" dirty="0"/>
            </a:br>
            <a:br>
              <a:rPr lang="ar-EG" sz="6600" b="1" dirty="0"/>
            </a:br>
            <a:endParaRPr lang="ar-EG" sz="6600" b="1" dirty="0"/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تواضعي نفسي تحت يد الله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تحت يد الله تواضعي نفسي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تواضعي نفسي تحت يد الله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تحت يد الله تواضعي نفسي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4598"/>
            <a:ext cx="9982199" cy="96162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1-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( في ليلك الحالك في ذلة حالك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في كل أحوالك تواضعي نفسي ) 2</a:t>
            </a:r>
            <a:br>
              <a:rPr lang="ar-EG" sz="6000" b="1" dirty="0"/>
            </a:br>
            <a:br>
              <a:rPr lang="ar-EG" sz="6000" b="1" dirty="0"/>
            </a:br>
            <a:endParaRPr lang="ar-EG" sz="6000" b="1" dirty="0"/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تواضعي نفسي تحت يد الله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تحت يد الله تواضعي نفسي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2-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(في يومك الباكي في وسط بلواك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 كي يخزى أعداك تواضعي نفسي)2 </a:t>
            </a: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endParaRPr lang="ar-EG" sz="6000" b="1" dirty="0"/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تواضعي نفسي تحت يد الله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تحت يد الله تواضعي نفسي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4598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3-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(الأمر للإله فارضي بما يرضاه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  تعينك يمناه تواضعي نفسي) 2</a:t>
            </a: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endParaRPr lang="ar-EG" sz="6000" b="1" dirty="0"/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تواضعي نفسي تحت يد الله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تحت يد الله تواضعي نفسي</a:t>
            </a:r>
            <a:br>
              <a:rPr lang="ar-EG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24598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4- 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( بحكمة يعمل وذا هو الأفضل</a:t>
            </a:r>
          </a:p>
          <a:p>
            <a:pPr algn="ctr">
              <a:lnSpc>
                <a:spcPct val="150000"/>
              </a:lnSpc>
            </a:pPr>
            <a:r>
              <a:rPr lang="ar-EG" sz="6000" b="1" dirty="0"/>
              <a:t> لحكمه الأمثل تواضعي نفسي ) 2</a:t>
            </a:r>
            <a:br>
              <a:rPr lang="ar-EG" sz="6000" b="1" dirty="0"/>
            </a:br>
            <a:br>
              <a:rPr lang="ar-EG" sz="6000" b="1" dirty="0"/>
            </a:br>
            <a:br>
              <a:rPr lang="ar-EG" sz="6000" b="1" dirty="0"/>
            </a:br>
            <a:endParaRPr lang="ar-EG" sz="6000" b="1" dirty="0"/>
          </a:p>
          <a:p>
            <a:pPr algn="ctr">
              <a:lnSpc>
                <a:spcPct val="150000"/>
              </a:lnSpc>
            </a:pPr>
            <a:br>
              <a:rPr lang="ar-EG" sz="6000" b="1" dirty="0"/>
            </a:br>
            <a:endParaRPr lang="ar-EG" sz="6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2076</TotalTime>
  <Words>192</Words>
  <Application>Microsoft Office PowerPoint</Application>
  <PresentationFormat>عرض على الشاشة (4:3)</PresentationFormat>
  <Paragraphs>31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313</cp:revision>
  <dcterms:created xsi:type="dcterms:W3CDTF">2021-12-07T14:30:00Z</dcterms:created>
  <dcterms:modified xsi:type="dcterms:W3CDTF">2024-07-08T08:25:41Z</dcterms:modified>
</cp:coreProperties>
</file>