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6" r:id="rId3"/>
    <p:sldId id="314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6"/>
            <p14:sldId id="314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تواضعي نفسي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8343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5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كُفِّي عَنْ الش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َكْوَى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مَهْما تَكُ البَلْوَى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شَخْصِهِ السَّـلْوَى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</a:t>
            </a:r>
            <a:endParaRPr lang="en-US" sz="5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koffi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eshakwa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mahma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tako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elbalwa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shakhSehis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105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Stop complaining, no matter how much the trouble is, He comforts you, humble yourself.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588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920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288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لَيْلِكِ الحَالِكْ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ذِلَّـــــةِ حَالِكْ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أحْــــــوالِكْ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توَاضَعي نَفْسي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lailekil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'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halek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thellati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halek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ahwalek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6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In the strict darkness, in lowest state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and all the time humble yourself</a:t>
            </a:r>
            <a:r>
              <a:rPr lang="en-US" sz="3600" b="1" kern="0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48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878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lang="ar-EG" sz="5400" b="1" dirty="0"/>
              <a:t>في يَوْمِكِ البَاكي  </a:t>
            </a:r>
            <a:r>
              <a:rPr lang="ar-SA" sz="5400" b="1" dirty="0"/>
              <a:t> </a:t>
            </a:r>
            <a:r>
              <a:rPr lang="ar-EG" sz="5400" b="1" dirty="0"/>
              <a:t>في وَسْطِ بَلْــوَاكِ</a:t>
            </a:r>
            <a:br>
              <a:rPr lang="ar-EG" sz="5400" b="1" dirty="0"/>
            </a:br>
            <a:r>
              <a:rPr lang="ar-EG" sz="5400" b="1" dirty="0"/>
              <a:t>كَيْ </a:t>
            </a:r>
            <a:r>
              <a:rPr lang="ar-EG" sz="5400" b="1" dirty="0" err="1"/>
              <a:t>يَخْ</a:t>
            </a:r>
            <a:r>
              <a:rPr lang="ar-SA" sz="5400" b="1" dirty="0"/>
              <a:t>ــ</a:t>
            </a:r>
            <a:r>
              <a:rPr lang="ar-EG" sz="5400" b="1" dirty="0" err="1"/>
              <a:t>زَى</a:t>
            </a:r>
            <a:r>
              <a:rPr lang="ar-EG" sz="5400" b="1" dirty="0"/>
              <a:t> أعْدَاكِ  </a:t>
            </a:r>
            <a:r>
              <a:rPr lang="ar-SA" sz="5400" b="1" dirty="0"/>
              <a:t> </a:t>
            </a:r>
            <a:r>
              <a:rPr lang="ar-EG" sz="5400" b="1" dirty="0"/>
              <a:t>توَاضَعــي نَفْسي</a:t>
            </a:r>
            <a:endParaRPr lang="en-US" sz="5400" b="1" dirty="0"/>
          </a:p>
          <a:p>
            <a:pPr rtl="1"/>
            <a:br>
              <a:rPr lang="en-US" sz="3600" b="1" dirty="0"/>
            </a:br>
            <a:r>
              <a:rPr lang="en-US" sz="3600" b="1" dirty="0">
                <a:solidFill>
                  <a:srgbClr val="FF0000"/>
                </a:solidFill>
              </a:rPr>
              <a:t>fi </a:t>
            </a:r>
            <a:r>
              <a:rPr lang="en-US" sz="3600" b="1" dirty="0" err="1">
                <a:solidFill>
                  <a:srgbClr val="FF0000"/>
                </a:solidFill>
              </a:rPr>
              <a:t>yawmeke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elbaki</a:t>
            </a:r>
            <a:r>
              <a:rPr lang="en-US" sz="3600" b="1" dirty="0">
                <a:solidFill>
                  <a:srgbClr val="FF0000"/>
                </a:solidFill>
              </a:rPr>
              <a:t>   fi </a:t>
            </a:r>
            <a:r>
              <a:rPr lang="en-US" sz="3600" b="1" dirty="0" err="1">
                <a:solidFill>
                  <a:srgbClr val="FF0000"/>
                </a:solidFill>
              </a:rPr>
              <a:t>wasti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balwaki</a:t>
            </a:r>
            <a:br>
              <a:rPr lang="ar-EG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kai </a:t>
            </a:r>
            <a:r>
              <a:rPr lang="en-US" sz="3600" b="1" dirty="0" err="1">
                <a:solidFill>
                  <a:srgbClr val="FF0000"/>
                </a:solidFill>
              </a:rPr>
              <a:t>yakhza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aadaki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tawaDaai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nafsi</a:t>
            </a:r>
            <a:endParaRPr lang="en-US" sz="900" b="1" dirty="0">
              <a:solidFill>
                <a:srgbClr val="FF0000"/>
              </a:solidFill>
            </a:endParaRPr>
          </a:p>
          <a:p>
            <a:pPr rtl="1"/>
            <a:br>
              <a:rPr lang="ar-EG" sz="900" b="1" dirty="0"/>
            </a:br>
            <a:endParaRPr lang="en-US" sz="900" b="1" dirty="0"/>
          </a:p>
          <a:p>
            <a:pPr rtl="1"/>
            <a:endParaRPr lang="en-US" sz="900" b="1" dirty="0"/>
          </a:p>
          <a:p>
            <a:pPr rtl="1"/>
            <a:br>
              <a:rPr lang="en-US" sz="900" b="1" dirty="0"/>
            </a:br>
            <a:r>
              <a:rPr lang="en-US" sz="3200" b="1" dirty="0"/>
              <a:t>In the day of crying, in the middle of troubles</a:t>
            </a:r>
          </a:p>
          <a:p>
            <a:pPr rtl="1"/>
            <a:r>
              <a:rPr lang="en-US" sz="3200" b="1" dirty="0"/>
              <a:t> and to beat your enemies humble yourself.</a:t>
            </a: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22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6866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الأمْرُ لِلإلَه   فارْضَيْ بِما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يَرْضَاهْ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تُعِينُـكِ يُمْنــاهْ   توَاضَعــي نَفْســي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amro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farDai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bema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yarDah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toainoki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yomnah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ar-EG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God has control, so accept His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judgment and He will help you, humble yourself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599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kern="0" dirty="0">
                <a:solidFill>
                  <a:srgbClr val="005024"/>
                </a:solidFill>
                <a:latin typeface="Arial"/>
                <a:cs typeface="+mn-cs"/>
              </a:rPr>
              <a:t>ال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قرار :</a:t>
            </a:r>
          </a:p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توَاضَعي نَفْسي   تَحْتَ يَدِ اللهِ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تَحْتَ يَدِ اللهِ   توَاضَعي نَفْسي</a:t>
            </a:r>
          </a:p>
          <a:p>
            <a:pPr rtl="1"/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</a:t>
            </a:r>
            <a:r>
              <a:rPr lang="en-US" sz="3600" b="1" kern="0" dirty="0">
                <a:solidFill>
                  <a:srgbClr val="002060"/>
                </a:solidFill>
                <a:latin typeface="Arial"/>
                <a:cs typeface="Arial"/>
              </a:rPr>
              <a:t>a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tahta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yad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ellahi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endParaRPr kumimoji="0" lang="ar-EG" sz="36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Let me humble myself 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under the hand of God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4435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</a:t>
            </a:r>
            <a:r>
              <a:rPr kumimoji="0" lang="ar-EG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بِحِكْمَةٍ يَعْمَلْ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وَذا هُوَ الأفْضَـــلْ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لِحُكْمِــهِ الأمْثَلْ  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توَاضَعـ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 نَفْسـي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behekmaten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yaamal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watha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hwa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alafDal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lehokmehi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elamthal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tawaDaai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6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lang="en-US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works with wisdom that is perfect,</a:t>
            </a:r>
          </a:p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so submit to Him and humble yourself</a:t>
            </a:r>
            <a:endParaRPr kumimoji="0" lang="ar-EG" sz="7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4448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4306</TotalTime>
  <Words>457</Words>
  <Application>Microsoft Office PowerPoint</Application>
  <PresentationFormat>عرض على الشاشة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381</cp:revision>
  <dcterms:created xsi:type="dcterms:W3CDTF">2021-12-07T14:30:00Z</dcterms:created>
  <dcterms:modified xsi:type="dcterms:W3CDTF">2023-06-29T14:50:16Z</dcterms:modified>
</cp:coreProperties>
</file>