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6" r:id="rId5"/>
    <p:sldId id="33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216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ثقتي في شخصك حقيقة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ثقتي في شخصك حقيقة بتقوي إيمانــــــــي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للي أنت حـــــــي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بتصنع الخير علشاني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هو أنت اللي خالقني وصانعني وناشأنـــــي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ودعوتنـــي بإسمــــــي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ولا يــــوم بتنسانـــــي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عارف فكري وطريقي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والانه في ضلوعي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كاشف ضعفي الحقيقي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ربي يا يسوعي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24306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هو أنت اللي خالقني وصانعني وناشأنـــــي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ودعوتنـــي بإسمــــــي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ولا يــــوم بتنسانـــــي</a:t>
            </a:r>
          </a:p>
        </p:txBody>
      </p:sp>
    </p:spTree>
    <p:extLst>
      <p:ext uri="{BB962C8B-B14F-4D97-AF65-F5344CB8AC3E}">
        <p14:creationId xmlns:p14="http://schemas.microsoft.com/office/powerpoint/2010/main" val="421435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63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2024-04-17T08:30:44Z</dcterms:modified>
</cp:coreProperties>
</file>