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403" r:id="rId4"/>
    <p:sldId id="395" r:id="rId5"/>
    <p:sldId id="404" r:id="rId6"/>
    <p:sldId id="405" r:id="rId7"/>
    <p:sldId id="414" r:id="rId8"/>
    <p:sldId id="407" r:id="rId9"/>
    <p:sldId id="408" r:id="rId10"/>
    <p:sldId id="415" r:id="rId11"/>
    <p:sldId id="411" r:id="rId12"/>
    <p:sldId id="412" r:id="rId13"/>
    <p:sldId id="41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3"/>
            <p14:sldId id="395"/>
            <p14:sldId id="404"/>
            <p14:sldId id="405"/>
            <p14:sldId id="414"/>
            <p14:sldId id="407"/>
            <p14:sldId id="408"/>
            <p14:sldId id="415"/>
            <p14:sldId id="411"/>
            <p14:sldId id="412"/>
            <p14:sldId id="4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2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جاي</a:t>
            </a:r>
            <a:r>
              <a:rPr lang="ar-EG" sz="7200" b="1" dirty="0"/>
              <a:t> بذبيحة حمد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وأكون كذبيحة حمد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بين إيديك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855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( ملك المجد واسمك عالي</a:t>
            </a:r>
          </a:p>
          <a:p>
            <a:pPr algn="ctr"/>
            <a:r>
              <a:rPr lang="ar-EG" sz="7200" b="1" dirty="0"/>
              <a:t>وفي </a:t>
            </a:r>
            <a:r>
              <a:rPr lang="ar-EG" sz="7200" b="1" dirty="0" err="1"/>
              <a:t>إيديك</a:t>
            </a:r>
            <a:r>
              <a:rPr lang="ar-EG" sz="7200" b="1" dirty="0"/>
              <a:t> السلطان </a:t>
            </a:r>
          </a:p>
          <a:p>
            <a:pPr algn="ctr"/>
            <a:r>
              <a:rPr lang="ar-EG" sz="7200" b="1" dirty="0"/>
              <a:t>أمم الأرض وكل شعوبها</a:t>
            </a:r>
          </a:p>
          <a:p>
            <a:pPr algn="ctr"/>
            <a:r>
              <a:rPr lang="ar-EG" sz="7200" b="1" dirty="0"/>
              <a:t>وكل ملوكها كمان 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8502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بكره </a:t>
            </a:r>
            <a:r>
              <a:rPr lang="ar-EG" sz="8000" b="1" dirty="0" err="1"/>
              <a:t>هتسجد</a:t>
            </a:r>
            <a:r>
              <a:rPr lang="ar-EG" sz="8000" b="1" dirty="0"/>
              <a:t> ليك </a:t>
            </a:r>
          </a:p>
          <a:p>
            <a:pPr algn="ctr"/>
            <a:r>
              <a:rPr lang="ar-EG" sz="8000" b="1" dirty="0"/>
              <a:t>تخضع تحت </a:t>
            </a:r>
            <a:r>
              <a:rPr lang="ar-EG" sz="8000" b="1" dirty="0" err="1"/>
              <a:t>إيدك</a:t>
            </a:r>
            <a:r>
              <a:rPr lang="ar-EG" sz="8000" b="1" dirty="0"/>
              <a:t> )2</a:t>
            </a:r>
            <a:br>
              <a:rPr lang="ar-EG" sz="8000" b="1" dirty="0"/>
            </a:br>
            <a:r>
              <a:rPr lang="ar-EG" sz="8000" b="1" dirty="0"/>
              <a:t>يا صاحب السلطان </a:t>
            </a:r>
          </a:p>
          <a:p>
            <a:pPr algn="ctr"/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96119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وأكون كذبيحة حمد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بين إيديك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28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جاي</a:t>
            </a:r>
            <a:r>
              <a:rPr lang="ar-EG" sz="7200" b="1" dirty="0"/>
              <a:t> بذبيحة حمد </a:t>
            </a:r>
            <a:r>
              <a:rPr lang="ar-EG" sz="7200" b="1" dirty="0" err="1"/>
              <a:t>باقدمها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بقلبي الفرحان</a:t>
            </a:r>
            <a:br>
              <a:rPr lang="ar-EG" sz="7200" b="1" dirty="0"/>
            </a:br>
            <a:r>
              <a:rPr lang="ar-EG" sz="7200" b="1" dirty="0" err="1"/>
              <a:t>جايب</a:t>
            </a:r>
            <a:r>
              <a:rPr lang="ar-EG" sz="7200" b="1" dirty="0"/>
              <a:t> لحن في إيدي وكلمة </a:t>
            </a:r>
          </a:p>
          <a:p>
            <a:pPr algn="ctr"/>
            <a:r>
              <a:rPr lang="ar-EG" sz="7200" b="1" dirty="0" err="1"/>
              <a:t>باقدمها</a:t>
            </a:r>
            <a:r>
              <a:rPr lang="ar-EG" sz="7200" b="1" dirty="0"/>
              <a:t> بإيمان)2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337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جاي</a:t>
            </a:r>
            <a:r>
              <a:rPr lang="ar-EG" sz="8000" b="1" dirty="0"/>
              <a:t> وبقدم ليك </a:t>
            </a:r>
          </a:p>
          <a:p>
            <a:pPr algn="ctr"/>
            <a:r>
              <a:rPr lang="ar-EG" sz="8000" b="1" dirty="0"/>
              <a:t>من اللي في إيدك ليك )2</a:t>
            </a:r>
            <a:br>
              <a:rPr lang="ar-EG" sz="8000" b="1" dirty="0"/>
            </a:br>
            <a:r>
              <a:rPr lang="ar-EG" sz="8000" b="1" dirty="0"/>
              <a:t>يا فادي الإنسان </a:t>
            </a:r>
          </a:p>
          <a:p>
            <a:pPr algn="ctr"/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وأكون كذبيحة حمد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بين إيديك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(يا للي </a:t>
            </a:r>
            <a:r>
              <a:rPr lang="ar-EG" sz="7200" b="1" dirty="0" err="1"/>
              <a:t>إديتني</a:t>
            </a:r>
            <a:r>
              <a:rPr lang="ar-EG" sz="7200" b="1" dirty="0"/>
              <a:t> حياتك حب</a:t>
            </a:r>
          </a:p>
          <a:p>
            <a:pPr algn="ctr"/>
            <a:r>
              <a:rPr lang="ar-EG" sz="7200" b="1" dirty="0"/>
              <a:t> أنا باهدي حياتي إليك</a:t>
            </a:r>
            <a:br>
              <a:rPr lang="ar-EG" sz="7200" b="1" dirty="0"/>
            </a:br>
            <a:r>
              <a:rPr lang="ar-EG" sz="7200" b="1" dirty="0"/>
              <a:t>حبك ساكن جوه القلب</a:t>
            </a:r>
            <a:br>
              <a:rPr lang="ar-EG" sz="7200" b="1" dirty="0"/>
            </a:br>
            <a:r>
              <a:rPr lang="ar-EG" sz="7200" b="1" dirty="0"/>
              <a:t>وقلبي ساكن في إيديك)2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211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قلبي يغني أكيد </a:t>
            </a:r>
          </a:p>
          <a:p>
            <a:pPr algn="ctr"/>
            <a:r>
              <a:rPr lang="ar-EG" sz="8000" b="1" dirty="0"/>
              <a:t>طول ما الحب يزيد )2</a:t>
            </a:r>
            <a:br>
              <a:rPr lang="ar-EG" sz="8000" b="1" dirty="0"/>
            </a:br>
            <a:r>
              <a:rPr lang="ar-EG" sz="8000" b="1" dirty="0"/>
              <a:t>ويزيد الإيمان </a:t>
            </a:r>
          </a:p>
          <a:p>
            <a:pPr algn="ctr"/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وأكون كذبيحة حمد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بين إيديك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3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(اسمك أحلى أسامي الدنيا</a:t>
            </a:r>
            <a:br>
              <a:rPr lang="ar-EG" sz="7200" b="1" dirty="0"/>
            </a:br>
            <a:r>
              <a:rPr lang="ar-EG" sz="7200" b="1" dirty="0"/>
              <a:t>وأحلى أسامي الكون</a:t>
            </a:r>
            <a:br>
              <a:rPr lang="ar-EG" sz="7200" b="1" dirty="0"/>
            </a:br>
            <a:r>
              <a:rPr lang="ar-EG" sz="7200" b="1" dirty="0"/>
              <a:t>مجد لاسم يسوعنا الغالي </a:t>
            </a:r>
          </a:p>
          <a:p>
            <a:pPr algn="ctr"/>
            <a:r>
              <a:rPr lang="ar-EG" sz="7200" b="1" dirty="0"/>
              <a:t>وللجنب المطعون)2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49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شمس الأرض تغيب </a:t>
            </a:r>
          </a:p>
          <a:p>
            <a:pPr algn="ctr"/>
            <a:r>
              <a:rPr lang="ar-EG" sz="8000" b="1" dirty="0"/>
              <a:t>والنور يبقى صليب ) 2</a:t>
            </a:r>
            <a:br>
              <a:rPr lang="ar-EG" sz="8000" b="1" dirty="0"/>
            </a:br>
            <a:r>
              <a:rPr lang="ar-EG" sz="8000" b="1" dirty="0"/>
              <a:t>راية الحق تبان</a:t>
            </a:r>
            <a:br>
              <a:rPr lang="ar-EG" sz="8000" b="1" dirty="0"/>
            </a:br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254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2024-04-17T12:52:41Z</dcterms:modified>
</cp:coreProperties>
</file>