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4" r:id="rId3"/>
    <p:sldId id="318" r:id="rId4"/>
    <p:sldId id="319" r:id="rId5"/>
    <p:sldId id="320" r:id="rId6"/>
    <p:sldId id="321" r:id="rId7"/>
    <p:sldId id="32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8"/>
            <p14:sldId id="319"/>
            <p14:sldId id="320"/>
            <p14:sldId id="321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جاي لك يا يسوع مشتاق أتغير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  <a:r>
              <a:rPr lang="ar-EG" sz="4400" b="1" dirty="0">
                <a:cs typeface="+mn-cs"/>
              </a:rPr>
              <a:t>(جاي لك يا يَسوع مِشتاق أتغَيَّر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في إيدَيَّ قُيُود مَهمــــــوم مِتحَيَّر)</a:t>
            </a:r>
            <a:r>
              <a:rPr lang="ar-EG" sz="3200" b="1" dirty="0">
                <a:cs typeface="+mn-cs"/>
              </a:rPr>
              <a:t>2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شَخصك وَحدُه هوَ اللــــــــي يغَيَّر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ولا يـــــــومْ إبليس يأسُــــر ويعَيَّر</a:t>
            </a:r>
            <a:endParaRPr lang="en-US" sz="4400" b="1" dirty="0">
              <a:cs typeface="+mn-cs"/>
            </a:endParaRPr>
          </a:p>
          <a:p>
            <a:pPr rtl="1"/>
            <a:br>
              <a:rPr lang="en-US" sz="1600" b="1" dirty="0"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(jay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yasou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meshtaa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atghayyar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fi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edayya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oiood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 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mahmoom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methayyar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shakhSak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wahdo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hoalli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yeghayyar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wala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yom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eblees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yoasor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yeaayyar</a:t>
            </a:r>
            <a:br>
              <a:rPr lang="en-US" sz="900" b="1" dirty="0">
                <a:cs typeface="+mn-cs"/>
              </a:rPr>
            </a:br>
            <a:endParaRPr lang="en-US" sz="800" b="1" dirty="0">
              <a:cs typeface="+mn-cs"/>
            </a:endParaRPr>
          </a:p>
          <a:p>
            <a:pPr rtl="1"/>
            <a:br>
              <a:rPr lang="en-US" sz="800" b="1" dirty="0">
                <a:cs typeface="+mn-cs"/>
              </a:rPr>
            </a:br>
            <a:r>
              <a:rPr lang="en-US" sz="2400" b="1" dirty="0">
                <a:cs typeface="+mn-cs"/>
              </a:rPr>
              <a:t>I come to You Jesus wishing to change, with bonds in</a:t>
            </a:r>
          </a:p>
          <a:p>
            <a:pPr rtl="1"/>
            <a:r>
              <a:rPr lang="en-US" sz="2400" b="1" dirty="0">
                <a:cs typeface="+mn-cs"/>
              </a:rPr>
              <a:t> my hands disturbing me. You are the only one that can</a:t>
            </a:r>
          </a:p>
          <a:p>
            <a:pPr rtl="1"/>
            <a:r>
              <a:rPr lang="en-US" sz="2400" b="1" dirty="0">
                <a:cs typeface="+mn-cs"/>
              </a:rPr>
              <a:t> change me so </a:t>
            </a:r>
            <a:r>
              <a:rPr lang="en-US" sz="2400" b="1" dirty="0" err="1">
                <a:cs typeface="+mn-cs"/>
              </a:rPr>
              <a:t>satan</a:t>
            </a:r>
            <a:r>
              <a:rPr lang="en-US" sz="2400" b="1" dirty="0">
                <a:cs typeface="+mn-cs"/>
              </a:rPr>
              <a:t> can not hold me or boast over me.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وَحْدَك يا يَسُوع  تِرفَع كُلّ الأتعَــــــابْ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دَمَّك يا يَسُــــوع  مَرشُوش عَلى الأعتابْ)</a:t>
            </a:r>
            <a:r>
              <a:rPr lang="ar-EG" sz="32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عَلى المَاضي نِدُوس نِكسَر عَندَك أطيابْ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ar-EG" sz="20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>
                <a:solidFill>
                  <a:srgbClr val="002060"/>
                </a:solidFill>
                <a:cs typeface="+mn-cs"/>
              </a:rPr>
              <a:t>(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wahdak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aysou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terfaa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koll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elataab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ar-EG" sz="3200" b="1" dirty="0">
                <a:solidFill>
                  <a:srgbClr val="002060"/>
                </a:solidFill>
                <a:cs typeface="+mn-cs"/>
              </a:rPr>
              <a:t>2(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dammak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aysou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marshoosh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aala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alaatab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>
                <a:solidFill>
                  <a:srgbClr val="002060"/>
                </a:solidFill>
                <a:cs typeface="+mn-cs"/>
              </a:rPr>
              <a:t>aal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maDi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nedoos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neksar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aandak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atiab</a:t>
            </a:r>
            <a:endParaRPr lang="en-US" sz="32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ar-EG" sz="900" b="1" dirty="0">
                <a:solidFill>
                  <a:srgbClr val="005024"/>
                </a:solidFill>
                <a:cs typeface="+mn-cs"/>
              </a:rPr>
            </a:br>
            <a:br>
              <a:rPr lang="ar-EG" sz="5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You are the only one Jesus that can lift up the burdens, 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Your blood is sprinkled on the doorways.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We step on the past and break our perfumes at Your feet.</a:t>
            </a:r>
            <a:endParaRPr kumimoji="0" lang="ar-EG" sz="3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lang="ar-EG" sz="4400" b="1" dirty="0">
                <a:cs typeface="+mn-cs"/>
              </a:rPr>
              <a:t> (أسجُد وأركع يا يســوع قدَّامَك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وأنا زيّ فَطيم يجري لأحْضَانك)</a:t>
            </a:r>
            <a:r>
              <a:rPr lang="ar-EG" sz="1600" b="1" dirty="0">
                <a:cs typeface="+mn-cs"/>
              </a:rPr>
              <a:t>2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طَعم الحُرِّيَّة </a:t>
            </a:r>
            <a:r>
              <a:rPr lang="ar-EG" sz="4400" b="1" dirty="0" err="1">
                <a:cs typeface="+mn-cs"/>
              </a:rPr>
              <a:t>هادُوق</a:t>
            </a:r>
            <a:r>
              <a:rPr lang="ar-EG" sz="4400" b="1" dirty="0">
                <a:cs typeface="+mn-cs"/>
              </a:rPr>
              <a:t> وِسَـــــلامَك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عايش بأمَـــان يروينـــــي حَنانك</a:t>
            </a:r>
            <a:endParaRPr lang="en-US" sz="4400" b="1" dirty="0">
              <a:cs typeface="+mn-cs"/>
            </a:endParaRPr>
          </a:p>
          <a:p>
            <a:pPr rtl="1"/>
            <a:br>
              <a:rPr lang="ar-EG" sz="1050" b="1" dirty="0"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asjod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warkaa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yasou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oddamak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zayy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fateem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yejri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le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ahDanak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taam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elhorria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hadooq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salamak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aayesh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aman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yerwini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hananak</a:t>
            </a:r>
            <a:endParaRPr lang="en-US" sz="28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ar-EG" sz="900" b="1" dirty="0">
                <a:cs typeface="+mn-cs"/>
              </a:rPr>
            </a:br>
            <a:br>
              <a:rPr lang="en-US" sz="800" b="1" dirty="0">
                <a:cs typeface="+mn-cs"/>
              </a:rPr>
            </a:br>
            <a:r>
              <a:rPr lang="en-US" sz="2800" b="1" dirty="0">
                <a:cs typeface="+mn-cs"/>
              </a:rPr>
              <a:t>I worship You Jesus, I am like a newly weaned baby</a:t>
            </a:r>
          </a:p>
          <a:p>
            <a:pPr rtl="1"/>
            <a:r>
              <a:rPr lang="en-US" sz="2800" b="1" dirty="0">
                <a:cs typeface="+mn-cs"/>
              </a:rPr>
              <a:t> running to Your bosom. I will taste freedom and Your peace.</a:t>
            </a:r>
          </a:p>
          <a:p>
            <a:pPr rtl="1"/>
            <a:r>
              <a:rPr lang="en-US" sz="2800" b="1" dirty="0">
                <a:cs typeface="+mn-cs"/>
              </a:rPr>
              <a:t> I will live safely filled with Your compassion.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0164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وَحْدَك يا يَسُوع  تِرفَع كُلّ الأتعَــــــابْ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دَمَّك يا يَسُــــوع  مَرشُوش عَلى الأعتابْ)</a:t>
            </a:r>
            <a:r>
              <a:rPr lang="ar-EG" sz="32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عَلى المَاضي نِدُوس نِكسَر عَندَك أطيابْ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ar-EG" sz="20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>
                <a:solidFill>
                  <a:srgbClr val="002060"/>
                </a:solidFill>
                <a:cs typeface="+mn-cs"/>
              </a:rPr>
              <a:t>(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wahdak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aysou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terfaa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koll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elataab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ar-EG" sz="3200" b="1" dirty="0">
                <a:solidFill>
                  <a:srgbClr val="002060"/>
                </a:solidFill>
                <a:cs typeface="+mn-cs"/>
              </a:rPr>
              <a:t>2(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dammak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aysou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marshoosh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aala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alaatab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>
                <a:solidFill>
                  <a:srgbClr val="002060"/>
                </a:solidFill>
                <a:cs typeface="+mn-cs"/>
              </a:rPr>
              <a:t>aal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maDi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nedoos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neksar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aandak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atiab</a:t>
            </a:r>
            <a:endParaRPr lang="en-US" sz="32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ar-EG" sz="900" b="1" dirty="0">
                <a:solidFill>
                  <a:srgbClr val="005024"/>
                </a:solidFill>
                <a:cs typeface="+mn-cs"/>
              </a:rPr>
            </a:br>
            <a:br>
              <a:rPr lang="ar-EG" sz="5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You are the only one Jesus that can lift up the burdens, 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Your blood is sprinkled on the doorways.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We step on the past and break our perfumes at Your feet.</a:t>
            </a:r>
            <a:endParaRPr kumimoji="0" lang="ar-EG" sz="3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311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lang="ar-EG" b="1" dirty="0">
                <a:cs typeface="+mn-cs"/>
              </a:rPr>
              <a:t> (أهتِف لاسْمه وَأرفع له نَشِيدِي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حَقُّه في قلبي سُلطَـــانه في إيدي)</a:t>
            </a:r>
            <a:r>
              <a:rPr lang="ar-EG" sz="1600" b="1" dirty="0">
                <a:cs typeface="+mn-cs"/>
              </a:rPr>
              <a:t>2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نِلت الحُرِّيَّة اليُــــوم يُـــوم عِيدِي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قلبي فرحَـــــان مَسرُور </a:t>
            </a:r>
            <a:r>
              <a:rPr lang="ar-EG" b="1" dirty="0" err="1">
                <a:cs typeface="+mn-cs"/>
              </a:rPr>
              <a:t>بيغَنِّـــي</a:t>
            </a:r>
            <a:endParaRPr lang="en-US" b="1" dirty="0">
              <a:cs typeface="+mn-cs"/>
            </a:endParaRPr>
          </a:p>
          <a:p>
            <a:pPr rtl="1"/>
            <a:br>
              <a:rPr lang="ar-EG" sz="1000" b="1" dirty="0"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ahtef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lesmo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warfaa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lo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nasheedi</a:t>
            </a:r>
            <a:endParaRPr lang="en-US" sz="3200" b="1" dirty="0">
              <a:solidFill>
                <a:srgbClr val="FF0000"/>
              </a:solidFill>
              <a:cs typeface="+mn-cs"/>
            </a:endParaRPr>
          </a:p>
          <a:p>
            <a:pPr rtl="1"/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haqqo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albi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 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soltano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edi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nelte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elhorria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 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elyom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yom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aedi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</a:p>
          <a:p>
            <a:pPr rtl="1"/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albi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farhan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 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masroor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yeghanni</a:t>
            </a:r>
            <a:endParaRPr lang="en-US" sz="2600" b="1" dirty="0">
              <a:cs typeface="+mn-cs"/>
            </a:endParaRPr>
          </a:p>
          <a:p>
            <a:pPr rtl="1"/>
            <a:endParaRPr lang="en-US" sz="800" b="1" dirty="0">
              <a:cs typeface="+mn-cs"/>
            </a:endParaRPr>
          </a:p>
          <a:p>
            <a:pPr rtl="1"/>
            <a:br>
              <a:rPr lang="en-US" sz="100" b="1" dirty="0">
                <a:cs typeface="+mn-cs"/>
              </a:rPr>
            </a:br>
            <a:r>
              <a:rPr lang="en-US" sz="2800" b="1" dirty="0">
                <a:cs typeface="+mn-cs"/>
              </a:rPr>
              <a:t>I shout His name and lift my song like a banner.</a:t>
            </a:r>
          </a:p>
          <a:p>
            <a:pPr rtl="1"/>
            <a:r>
              <a:rPr lang="en-US" sz="2800" b="1" dirty="0">
                <a:cs typeface="+mn-cs"/>
              </a:rPr>
              <a:t> His authority and truth are in my hand and in my heart. </a:t>
            </a:r>
          </a:p>
          <a:p>
            <a:pPr rtl="1"/>
            <a:r>
              <a:rPr lang="en-US" sz="2800" b="1" dirty="0">
                <a:cs typeface="+mn-cs"/>
              </a:rPr>
              <a:t>Today is my feast as I became free my heart is rejoicing.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8823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وَحْدَك يا يَسُوع  تِرفَع كُلّ الأتعَــــــابْ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دَمَّك يا يَسُــــوع  مَرشُوش عَلى الأعتابْ)</a:t>
            </a:r>
            <a:r>
              <a:rPr lang="ar-EG" sz="32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عَلى المَاضي نِدُوس نِكسَر عَندَك أطيابْ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ar-EG" sz="20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>
                <a:solidFill>
                  <a:srgbClr val="002060"/>
                </a:solidFill>
                <a:cs typeface="+mn-cs"/>
              </a:rPr>
              <a:t>(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wahdak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aysou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terfaa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koll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elataab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ar-EG" sz="3200" b="1" dirty="0">
                <a:solidFill>
                  <a:srgbClr val="002060"/>
                </a:solidFill>
                <a:cs typeface="+mn-cs"/>
              </a:rPr>
              <a:t>2(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dammak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aysou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marshoosh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aala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alaatab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>
                <a:solidFill>
                  <a:srgbClr val="002060"/>
                </a:solidFill>
                <a:cs typeface="+mn-cs"/>
              </a:rPr>
              <a:t>aal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maDi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nedoos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neksar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aandak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atiab</a:t>
            </a:r>
            <a:endParaRPr lang="en-US" sz="32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ar-EG" sz="900" b="1" dirty="0">
                <a:solidFill>
                  <a:srgbClr val="005024"/>
                </a:solidFill>
                <a:cs typeface="+mn-cs"/>
              </a:rPr>
            </a:br>
            <a:br>
              <a:rPr lang="ar-EG" sz="5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You are the only one Jesus that can lift up the burdens, 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Your blood is sprinkled on the doorways.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We step on the past and break our perfumes at Your feet.</a:t>
            </a:r>
            <a:endParaRPr kumimoji="0" lang="ar-EG" sz="3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36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4375</TotalTime>
  <Words>552</Words>
  <Application>Microsoft Office PowerPoint</Application>
  <PresentationFormat>عرض على الشاشة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392</cp:revision>
  <dcterms:created xsi:type="dcterms:W3CDTF">2021-12-07T14:30:00Z</dcterms:created>
  <dcterms:modified xsi:type="dcterms:W3CDTF">2023-07-02T11:42:48Z</dcterms:modified>
</cp:coreProperties>
</file>