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20" r:id="rId3"/>
    <p:sldId id="428" r:id="rId4"/>
    <p:sldId id="429" r:id="rId5"/>
    <p:sldId id="430" r:id="rId6"/>
    <p:sldId id="431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جايين</a:t>
            </a:r>
            <a:r>
              <a:rPr lang="ar-EG" sz="7200" b="1" dirty="0"/>
              <a:t> لك بنصلي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(</a:t>
            </a:r>
            <a:r>
              <a:rPr lang="ar-EG" sz="7200" b="1" dirty="0" err="1">
                <a:solidFill>
                  <a:srgbClr val="00582A"/>
                </a:solidFill>
              </a:rPr>
              <a:t>جايين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بنصلي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يا يسوع الغالي)2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(</a:t>
            </a:r>
            <a:r>
              <a:rPr lang="ar-EG" sz="7200" b="1" dirty="0" err="1">
                <a:solidFill>
                  <a:srgbClr val="00582A"/>
                </a:solidFill>
              </a:rPr>
              <a:t>علشان</a:t>
            </a:r>
            <a:r>
              <a:rPr lang="ar-EG" sz="7200" b="1" dirty="0">
                <a:solidFill>
                  <a:srgbClr val="00582A"/>
                </a:solidFill>
              </a:rPr>
              <a:t> يبقى اسمك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في بلادنا عالي)2 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86757"/>
            <a:ext cx="9982199" cy="9154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dirty="0"/>
              <a:t>1-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  (بارك كل مدينة وكل شارع فيها </a:t>
            </a:r>
          </a:p>
          <a:p>
            <a:pPr algn="ctr">
              <a:lnSpc>
                <a:spcPct val="150000"/>
              </a:lnSpc>
            </a:pPr>
            <a:r>
              <a:rPr lang="ar-EG" sz="6000" b="1" dirty="0" err="1"/>
              <a:t>يايسوع</a:t>
            </a:r>
            <a:r>
              <a:rPr lang="ar-EG" sz="6000" b="1" dirty="0"/>
              <a:t> قوينا نشهد عنك فيها)2</a:t>
            </a:r>
            <a:br>
              <a:rPr lang="ar-EG" sz="6000" b="1" dirty="0"/>
            </a:br>
            <a:r>
              <a:rPr lang="ar-EG" sz="6000" b="1" dirty="0"/>
              <a:t>(ونتكلم للنفوس عن صليبك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يا قــــــــــــــــــــــدوس)2</a:t>
            </a:r>
            <a:br>
              <a:rPr lang="ar-EG" sz="6000" b="1" dirty="0"/>
            </a:br>
            <a:br>
              <a:rPr lang="ar-EG" sz="6000" b="1" dirty="0"/>
            </a:br>
            <a:endParaRPr lang="ar-JO" sz="60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(</a:t>
            </a:r>
            <a:r>
              <a:rPr lang="ar-EG" sz="7200" b="1" dirty="0" err="1">
                <a:solidFill>
                  <a:srgbClr val="00582A"/>
                </a:solidFill>
              </a:rPr>
              <a:t>جايين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بنصلي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يا يسوع الغالي)2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(</a:t>
            </a:r>
            <a:r>
              <a:rPr lang="ar-EG" sz="7200" b="1" dirty="0" err="1">
                <a:solidFill>
                  <a:srgbClr val="00582A"/>
                </a:solidFill>
              </a:rPr>
              <a:t>علشان</a:t>
            </a:r>
            <a:r>
              <a:rPr lang="ar-EG" sz="7200" b="1" dirty="0">
                <a:solidFill>
                  <a:srgbClr val="00582A"/>
                </a:solidFill>
              </a:rPr>
              <a:t> يبقى </a:t>
            </a:r>
            <a:r>
              <a:rPr lang="ar-EG" sz="7200" b="1" dirty="0" err="1">
                <a:solidFill>
                  <a:srgbClr val="00582A"/>
                </a:solidFill>
              </a:rPr>
              <a:t>إسمك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في بلادنا عالي)2 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7346"/>
            <a:ext cx="9982199" cy="11924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  (</a:t>
            </a:r>
            <a:r>
              <a:rPr lang="ar-EG" sz="6000" b="1" dirty="0" err="1"/>
              <a:t>بنقدم</a:t>
            </a:r>
            <a:r>
              <a:rPr lang="ar-EG" sz="6000" b="1" dirty="0"/>
              <a:t> أشواقنا تبقى بيوتنا ليك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واخواتنا واصحابنا عينيهم تبقى عليك)2</a:t>
            </a:r>
            <a:br>
              <a:rPr lang="ar-EG" sz="5400" b="1" dirty="0"/>
            </a:br>
            <a:r>
              <a:rPr lang="ar-EG" sz="6000" b="1" dirty="0"/>
              <a:t>(وبتسبيحنا نرفع ليك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أحلى ذبيحة يا مليك)2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br>
              <a:rPr lang="ar-EG" sz="6000" b="1" dirty="0"/>
            </a:br>
            <a:endParaRPr lang="ar-JO" sz="60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(</a:t>
            </a:r>
            <a:r>
              <a:rPr lang="ar-EG" sz="7200" b="1" dirty="0" err="1">
                <a:solidFill>
                  <a:srgbClr val="00582A"/>
                </a:solidFill>
              </a:rPr>
              <a:t>جايين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بنصلي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يا يسوع الغالي)2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(</a:t>
            </a:r>
            <a:r>
              <a:rPr lang="ar-EG" sz="7200" b="1" dirty="0" err="1">
                <a:solidFill>
                  <a:srgbClr val="00582A"/>
                </a:solidFill>
              </a:rPr>
              <a:t>علشان</a:t>
            </a:r>
            <a:r>
              <a:rPr lang="ar-EG" sz="7200" b="1" dirty="0">
                <a:solidFill>
                  <a:srgbClr val="00582A"/>
                </a:solidFill>
              </a:rPr>
              <a:t> يبقى </a:t>
            </a:r>
            <a:r>
              <a:rPr lang="ar-EG" sz="7200" b="1" dirty="0" err="1">
                <a:solidFill>
                  <a:srgbClr val="00582A"/>
                </a:solidFill>
              </a:rPr>
              <a:t>إسمك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 في بلادنا عالي)2 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</TotalTime>
  <Words>143</Words>
  <Application>Microsoft Office PowerPoint</Application>
  <PresentationFormat>عرض على الشاشة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318</cp:revision>
  <dcterms:created xsi:type="dcterms:W3CDTF">2021-12-07T14:30:00Z</dcterms:created>
  <dcterms:modified xsi:type="dcterms:W3CDTF">2024-07-09T07:48:24Z</dcterms:modified>
</cp:coreProperties>
</file>