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8" r:id="rId4"/>
    <p:sldId id="303" r:id="rId5"/>
    <p:sldId id="304" r:id="rId6"/>
    <p:sldId id="308" r:id="rId7"/>
    <p:sldId id="309" r:id="rId8"/>
    <p:sldId id="307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303"/>
            <p14:sldId id="304"/>
            <p14:sldId id="308"/>
            <p14:sldId id="309"/>
            <p14:sldId id="307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جايين</a:t>
            </a:r>
            <a:r>
              <a:rPr lang="ar-EG" sz="8000" b="1" dirty="0"/>
              <a:t> يا أبانا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6971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بنصدق</a:t>
            </a:r>
            <a:r>
              <a:rPr lang="ar-EG" sz="7200" b="1" dirty="0">
                <a:solidFill>
                  <a:srgbClr val="003300"/>
                </a:solidFill>
              </a:rPr>
              <a:t> كل وعودك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انت</a:t>
            </a:r>
            <a:r>
              <a:rPr lang="ar-EG" sz="7200" b="1" dirty="0">
                <a:solidFill>
                  <a:srgbClr val="003300"/>
                </a:solidFill>
              </a:rPr>
              <a:t> في الوعد أمين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تملا حياتنا من جودك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مجداً ليك يا معين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4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58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جايين</a:t>
            </a:r>
            <a:r>
              <a:rPr lang="ar-EG" sz="7200" b="1" dirty="0"/>
              <a:t> يا أبانا اسمع لدعانا بتواضع يرجع شعبك</a:t>
            </a:r>
            <a:br>
              <a:rPr lang="ar-EG" sz="7200" b="1" dirty="0"/>
            </a:br>
            <a:r>
              <a:rPr lang="ar-EG" sz="7200" b="1" dirty="0"/>
              <a:t>يطلب رحمة من عندك </a:t>
            </a:r>
          </a:p>
          <a:p>
            <a:pPr algn="ctr" rtl="1"/>
            <a:r>
              <a:rPr lang="ar-EG" sz="7200" b="1" dirty="0"/>
              <a:t>بقلوب محتاجة إليك) 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ده رجانا فيك يا إلهنا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وهنستنى</a:t>
            </a:r>
            <a:r>
              <a:rPr lang="ar-EG" sz="7200" b="1" dirty="0">
                <a:solidFill>
                  <a:srgbClr val="003300"/>
                </a:solidFill>
              </a:rPr>
              <a:t> المواعيد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نحوك نرفع أعيننا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6971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بنصدق</a:t>
            </a:r>
            <a:r>
              <a:rPr lang="ar-EG" sz="7200" b="1" dirty="0">
                <a:solidFill>
                  <a:srgbClr val="003300"/>
                </a:solidFill>
              </a:rPr>
              <a:t> كل وعودك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انت</a:t>
            </a:r>
            <a:r>
              <a:rPr lang="ar-EG" sz="7200" b="1" dirty="0">
                <a:solidFill>
                  <a:srgbClr val="003300"/>
                </a:solidFill>
              </a:rPr>
              <a:t> في الوعد أمين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تملا حياتنا من جودك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مجداً ليك يا معين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0913"/>
            <a:ext cx="998219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dirty="0"/>
              <a:t>(أرضنا عطشانة بجروح </a:t>
            </a:r>
            <a:r>
              <a:rPr lang="ar-EG" sz="6600" b="1" dirty="0" err="1"/>
              <a:t>مليانة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من فيض حبــــك ترويها</a:t>
            </a:r>
            <a:br>
              <a:rPr lang="ar-EG" sz="6600" b="1" dirty="0"/>
            </a:br>
            <a:r>
              <a:rPr lang="ar-EG" sz="6600" b="1" dirty="0"/>
              <a:t>لمسة </a:t>
            </a:r>
            <a:r>
              <a:rPr lang="ar-EG" sz="6600" b="1" dirty="0" err="1"/>
              <a:t>إيــــدك</a:t>
            </a:r>
            <a:r>
              <a:rPr lang="ar-EG" sz="6600" b="1" dirty="0"/>
              <a:t> تشفيهـــــا </a:t>
            </a:r>
          </a:p>
          <a:p>
            <a:pPr algn="ctr" rtl="1"/>
            <a:r>
              <a:rPr lang="ar-EG" sz="6600" b="1" dirty="0"/>
              <a:t>تردهــــــا </a:t>
            </a:r>
            <a:r>
              <a:rPr lang="ar-EG" sz="6600" b="1" dirty="0" err="1"/>
              <a:t>تـــاني</a:t>
            </a:r>
            <a:r>
              <a:rPr lang="ar-EG" sz="6600" b="1" dirty="0"/>
              <a:t> إليــــك) </a:t>
            </a:r>
            <a:r>
              <a:rPr lang="ar-EG" sz="5400" b="1" dirty="0"/>
              <a:t>2</a:t>
            </a:r>
            <a:br>
              <a:rPr lang="ar-EG" sz="5400" dirty="0"/>
            </a:b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ده رجانا فيك يا إلهنا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وهنستنى</a:t>
            </a:r>
            <a:r>
              <a:rPr lang="ar-EG" sz="7200" b="1" dirty="0">
                <a:solidFill>
                  <a:srgbClr val="003300"/>
                </a:solidFill>
              </a:rPr>
              <a:t> المواعيد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نحوك نرفع أعيننا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7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6971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بنصدق</a:t>
            </a:r>
            <a:r>
              <a:rPr lang="ar-EG" sz="7200" b="1" dirty="0">
                <a:solidFill>
                  <a:srgbClr val="003300"/>
                </a:solidFill>
              </a:rPr>
              <a:t> كل وعودك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دا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انت</a:t>
            </a:r>
            <a:r>
              <a:rPr lang="ar-EG" sz="7200" b="1" dirty="0">
                <a:solidFill>
                  <a:srgbClr val="003300"/>
                </a:solidFill>
              </a:rPr>
              <a:t> في الوعد أمين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تملا حياتنا من جودك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مجداً ليك يا معين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49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111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 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بنتوب</a:t>
            </a:r>
            <a:r>
              <a:rPr lang="ar-EG" sz="6600" b="1" dirty="0"/>
              <a:t> قدامك </a:t>
            </a:r>
            <a:r>
              <a:rPr lang="ar-EG" sz="6600" b="1" dirty="0" err="1"/>
              <a:t>بنعود</a:t>
            </a:r>
            <a:r>
              <a:rPr lang="ar-EG" sz="6600" b="1" dirty="0"/>
              <a:t> لحنانك</a:t>
            </a:r>
          </a:p>
          <a:p>
            <a:pPr algn="ctr" rtl="1"/>
            <a:r>
              <a:rPr lang="ar-EG" sz="6600" b="1" dirty="0"/>
              <a:t> نعلن ملكك في حياتنا</a:t>
            </a:r>
            <a:br>
              <a:rPr lang="ar-EG" sz="6600" b="1" dirty="0"/>
            </a:br>
            <a:r>
              <a:rPr lang="ar-EG" sz="6600" b="1" dirty="0"/>
              <a:t>في بيوتنا </a:t>
            </a:r>
            <a:r>
              <a:rPr lang="ar-EG" sz="6600" b="1" dirty="0" err="1"/>
              <a:t>وإجتماعاتنا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وقلوبنا تسجد ليك) </a:t>
            </a:r>
            <a:r>
              <a:rPr lang="ar-EG" sz="4800" b="1" dirty="0"/>
              <a:t>2</a:t>
            </a:r>
          </a:p>
          <a:p>
            <a:pPr algn="ctr"/>
            <a:br>
              <a:rPr lang="ar-EG" sz="4800" b="1" dirty="0"/>
            </a:b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ده رجانا فيك يا إلهنا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وهنستنى</a:t>
            </a:r>
            <a:r>
              <a:rPr lang="ar-EG" sz="7200" b="1" dirty="0">
                <a:solidFill>
                  <a:srgbClr val="003300"/>
                </a:solidFill>
              </a:rPr>
              <a:t> المواعيد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نحوك نرفع أعيننا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وإيمانا فيك بيزيد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6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158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182</cp:revision>
  <dcterms:created xsi:type="dcterms:W3CDTF">2021-12-07T14:30:00Z</dcterms:created>
  <dcterms:modified xsi:type="dcterms:W3CDTF">2024-08-29T17:17:50Z</dcterms:modified>
</cp:coreProperties>
</file>