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428" r:id="rId3"/>
    <p:sldId id="429" r:id="rId4"/>
    <p:sldId id="442" r:id="rId5"/>
    <p:sldId id="431" r:id="rId6"/>
    <p:sldId id="443" r:id="rId7"/>
    <p:sldId id="433" r:id="rId8"/>
    <p:sldId id="444" r:id="rId9"/>
    <p:sldId id="435" r:id="rId10"/>
    <p:sldId id="445" r:id="rId11"/>
    <p:sldId id="440" r:id="rId12"/>
    <p:sldId id="446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42"/>
            <p14:sldId id="431"/>
            <p14:sldId id="443"/>
            <p14:sldId id="433"/>
            <p14:sldId id="444"/>
            <p14:sldId id="435"/>
            <p14:sldId id="445"/>
            <p14:sldId id="440"/>
            <p14:sldId id="44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4" d="100"/>
          <a:sy n="74" d="100"/>
        </p:scale>
        <p:origin x="64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جراح حبيبي غالية عليَّ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228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(جِرَاح حَبيبي غَاليَة عَليَّ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    خَلِّتنـــي أكرَه كُلّ خَطِيَّة)2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(واشتاق مِنْ قلبـي أخْدِم اللي أحْسَــــــــــن إلــــــــــيَّ)2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016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36995"/>
            <a:ext cx="9982199" cy="106608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4800" b="1" dirty="0"/>
              <a:t>5-</a:t>
            </a:r>
          </a:p>
          <a:p>
            <a:pPr algn="ctr" rtl="1"/>
            <a:r>
              <a:rPr lang="ar-EG" sz="6600" b="1" dirty="0"/>
              <a:t>(هاتُوا رَبَاب بِعَشَر أوْتارْ</a:t>
            </a:r>
            <a:br>
              <a:rPr lang="ar-EG" sz="6600" b="1" dirty="0"/>
            </a:br>
            <a:r>
              <a:rPr lang="ar-EG" sz="6600" b="1" dirty="0"/>
              <a:t>وِسَبِّحُوا مُخَلِّصنــا البَارْ)2</a:t>
            </a:r>
            <a:br>
              <a:rPr lang="ar-EG" sz="6600" b="1" dirty="0"/>
            </a:br>
            <a:r>
              <a:rPr lang="ar-EG" sz="6600" b="1" dirty="0"/>
              <a:t>(حَبيب القلب اللي بِصَلِيبه  </a:t>
            </a:r>
          </a:p>
          <a:p>
            <a:pPr algn="ctr" rtl="1"/>
            <a:r>
              <a:rPr lang="ar-EG" sz="6600" b="1" dirty="0"/>
              <a:t>صِـــــــرْنا أحْـــــــــرَار)2</a:t>
            </a:r>
            <a:br>
              <a:rPr lang="ar-EG" sz="6600" b="1" dirty="0"/>
            </a:br>
            <a:endParaRPr lang="ar-EG" sz="6600" b="1" dirty="0"/>
          </a:p>
          <a:p>
            <a:pPr algn="ctr"/>
            <a:br>
              <a:rPr lang="ar-EG" sz="6600" b="1" dirty="0"/>
            </a:br>
            <a:r>
              <a:rPr lang="ar-EG" sz="6600" b="1" dirty="0"/>
              <a:t> </a:t>
            </a:r>
            <a:br>
              <a:rPr lang="ar-EG" sz="6600" b="1" dirty="0"/>
            </a:br>
            <a:endParaRPr lang="ar-EG" sz="6600" b="1" dirty="0"/>
          </a:p>
          <a:p>
            <a:pPr algn="ctr">
              <a:lnSpc>
                <a:spcPct val="150000"/>
              </a:lnSpc>
            </a:pPr>
            <a:endParaRPr lang="ar-JO" sz="6600" b="1" dirty="0">
              <a:solidFill>
                <a:srgbClr val="001E0E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521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228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(جِرَاح حَبيبي غَاليَة عَليَّ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    خَلِّتنـــي أكرَه كُلّ خَطِيَّة)2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(واشتاق مِنْ قلبـي أخْدِم اللي أحْسَــــــــــن إلــــــــــيَّ)2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6984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228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(جِرَاح حَبيبي غَاليَة عَليَّ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    خَلِّتنـــي أكرَه كُلّ خَطِيَّة)2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(واشتاق مِنْ قلبـي أخْدِم اللي أحْسَــــــــــن إلــــــــــيَّ)2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52400"/>
            <a:ext cx="9982199" cy="8029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1-</a:t>
            </a:r>
            <a:endParaRPr lang="ar-EG" sz="4800" b="1" dirty="0"/>
          </a:p>
          <a:p>
            <a:pPr algn="ctr" rtl="1"/>
            <a:r>
              <a:rPr lang="ar-EG" sz="6600" b="1" dirty="0"/>
              <a:t>(عيني عَلى الحَمَل المَذبُوحْ </a:t>
            </a:r>
            <a:br>
              <a:rPr lang="ar-EG" sz="6600" b="1" dirty="0"/>
            </a:br>
            <a:r>
              <a:rPr lang="ar-EG" sz="6600" b="1" dirty="0"/>
              <a:t>اِرفَعْنــــي </a:t>
            </a:r>
            <a:r>
              <a:rPr lang="ar-EG" sz="6600" b="1" dirty="0" err="1"/>
              <a:t>اِرفَعْنـــي</a:t>
            </a:r>
            <a:r>
              <a:rPr lang="ar-EG" sz="6600" b="1" dirty="0"/>
              <a:t> بِالرُّوحْ)2</a:t>
            </a:r>
            <a:br>
              <a:rPr lang="ar-EG" sz="6600" b="1" dirty="0"/>
            </a:br>
            <a:r>
              <a:rPr lang="ar-EG" sz="6600" b="1" dirty="0"/>
              <a:t>(لِكَي أُقَبِّـل سِرَّ شِفائي </a:t>
            </a:r>
          </a:p>
          <a:p>
            <a:pPr algn="ctr" rtl="1"/>
            <a:r>
              <a:rPr lang="ar-EG" sz="6600" b="1" dirty="0"/>
              <a:t>وَهيَ الجُــــــــــروحْ)2</a:t>
            </a:r>
            <a:br>
              <a:rPr lang="ar-EG" sz="6600" b="1" dirty="0"/>
            </a:br>
            <a:endParaRPr lang="ar-EG" sz="6600" b="1" dirty="0"/>
          </a:p>
          <a:p>
            <a:pPr algn="ctr">
              <a:lnSpc>
                <a:spcPct val="150000"/>
              </a:lnSpc>
            </a:pPr>
            <a:endParaRPr lang="ar-JO" sz="6600" b="1" dirty="0">
              <a:solidFill>
                <a:srgbClr val="001E0E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228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(جِرَاح حَبيبي غَاليَة عَليَّ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    خَلِّتنـــي أكرَه كُلّ خَطِيَّة)2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(واشتاق مِنْ قلبـي أخْدِم اللي أحْسَــــــــــن إلــــــــــيَّ)2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422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73850"/>
            <a:ext cx="9982199" cy="9351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2-</a:t>
            </a:r>
          </a:p>
          <a:p>
            <a:pPr algn="ctr" rtl="1"/>
            <a:r>
              <a:rPr lang="ar-EG" sz="6600" b="1" dirty="0"/>
              <a:t>(قَلبي مَرْفُوع إلى الأبَدِيَّة</a:t>
            </a:r>
            <a:br>
              <a:rPr lang="ar-EG" sz="6600" b="1" dirty="0"/>
            </a:br>
            <a:r>
              <a:rPr lang="ar-EG" sz="6600" b="1" dirty="0"/>
              <a:t>مُشْتاق إلى الحَضْرَة البَهِيَّة)2</a:t>
            </a:r>
            <a:br>
              <a:rPr lang="ar-EG" sz="6600" b="1" dirty="0"/>
            </a:br>
            <a:r>
              <a:rPr lang="ar-EG" sz="6600" b="1" dirty="0"/>
              <a:t>(وأشُوف حَبيبي وصُورتُه الحِلوَة تِمـــــــــــــلا عِينَــــــــــــيَّ)2</a:t>
            </a:r>
          </a:p>
          <a:p>
            <a:pPr algn="ctr" rtl="1"/>
            <a:br>
              <a:rPr lang="ar-EG" sz="7200" b="1" dirty="0"/>
            </a:br>
            <a:endParaRPr lang="ar-EG" sz="7200" b="1" dirty="0"/>
          </a:p>
          <a:p>
            <a:pPr algn="ctr">
              <a:lnSpc>
                <a:spcPct val="150000"/>
              </a:lnSpc>
            </a:pPr>
            <a:endParaRPr lang="ar-JO" sz="7200" b="1" dirty="0">
              <a:solidFill>
                <a:srgbClr val="001E0E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228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(جِرَاح حَبيبي غَاليَة عَليَّ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    خَلِّتنـــي أكرَه كُلّ خَطِيَّة)2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(واشتاق مِنْ قلبـي أخْدِم اللي أحْسَــــــــــن إلــــــــــيَّ)2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043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-266205"/>
            <a:ext cx="9982199" cy="12305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5400" b="1" dirty="0"/>
              <a:t>3-</a:t>
            </a:r>
          </a:p>
          <a:p>
            <a:pPr algn="ctr" rtl="1"/>
            <a:r>
              <a:rPr lang="ar-EG" sz="6600" b="1" dirty="0"/>
              <a:t>(مَسيحي لي مَلجَأ وِقوَّة</a:t>
            </a:r>
            <a:br>
              <a:rPr lang="ar-EG" sz="6600" b="1" dirty="0"/>
            </a:br>
            <a:r>
              <a:rPr lang="ar-EG" sz="6600" b="1" dirty="0"/>
              <a:t>عَوْني في الضِّيـــــــق </a:t>
            </a:r>
          </a:p>
          <a:p>
            <a:pPr algn="ctr" rtl="1"/>
            <a:r>
              <a:rPr lang="ar-EG" sz="6600" b="1" dirty="0" err="1"/>
              <a:t>وِماليش</a:t>
            </a:r>
            <a:r>
              <a:rPr lang="ar-EG" sz="6600" b="1" dirty="0"/>
              <a:t> غير هوَّ)2</a:t>
            </a:r>
            <a:br>
              <a:rPr lang="ar-EG" sz="6600" b="1" dirty="0"/>
            </a:br>
            <a:r>
              <a:rPr lang="ar-EG" sz="6600" b="1" dirty="0"/>
              <a:t>(وفي ضَيِّ حُبُّه </a:t>
            </a:r>
            <a:r>
              <a:rPr lang="ar-EG" sz="6600" b="1" dirty="0" err="1"/>
              <a:t>شَايف</a:t>
            </a:r>
            <a:r>
              <a:rPr lang="ar-EG" sz="6600" b="1" dirty="0"/>
              <a:t> صُورتي </a:t>
            </a:r>
          </a:p>
          <a:p>
            <a:pPr algn="ctr" rtl="1"/>
            <a:r>
              <a:rPr lang="ar-EG" sz="6600" b="1" dirty="0"/>
              <a:t>في قلبــــــــــــــه مِن جُـــوَّا)2</a:t>
            </a:r>
          </a:p>
          <a:p>
            <a:pPr algn="ctr" rtl="1"/>
            <a:br>
              <a:rPr lang="ar-EG" sz="7200" b="1" dirty="0"/>
            </a:br>
            <a:endParaRPr lang="ar-EG" sz="7200" b="1" dirty="0"/>
          </a:p>
          <a:p>
            <a:pPr algn="ctr" rtl="1"/>
            <a:br>
              <a:rPr lang="ar-EG" sz="7200" b="1" dirty="0"/>
            </a:br>
            <a:endParaRPr lang="ar-EG" sz="7200" b="1" dirty="0"/>
          </a:p>
          <a:p>
            <a:pPr algn="ctr">
              <a:lnSpc>
                <a:spcPct val="150000"/>
              </a:lnSpc>
            </a:pPr>
            <a:endParaRPr lang="ar-JO" sz="7200" b="1" dirty="0">
              <a:solidFill>
                <a:srgbClr val="001E0E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228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(جِرَاح حَبيبي غَاليَة عَليَّ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    خَلِّتنـــي أكرَه كُلّ خَطِيَّة)2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(واشتاق مِنْ قلبـي أخْدِم اللي أحْسَــــــــــن إلــــــــــيَّ)2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038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36995"/>
            <a:ext cx="9982199" cy="9645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4800" b="1" dirty="0"/>
              <a:t>4-</a:t>
            </a:r>
          </a:p>
          <a:p>
            <a:pPr algn="ctr" rtl="1"/>
            <a:r>
              <a:rPr lang="ar-EG" sz="6600" b="1" dirty="0"/>
              <a:t>(طَلعِة حَبيبي كَلُبنان</a:t>
            </a:r>
            <a:br>
              <a:rPr lang="ar-EG" sz="6600" b="1" dirty="0"/>
            </a:br>
            <a:r>
              <a:rPr lang="ar-EG" sz="6600" b="1" dirty="0" err="1"/>
              <a:t>لايُشْبِـــــــهُ</a:t>
            </a:r>
            <a:r>
              <a:rPr lang="ar-EG" sz="6600" b="1" dirty="0"/>
              <a:t> أيَّ إنسَانْ)2</a:t>
            </a:r>
            <a:br>
              <a:rPr lang="ar-EG" sz="6600" b="1" dirty="0"/>
            </a:br>
            <a:r>
              <a:rPr lang="ar-EG" sz="6600" b="1" dirty="0"/>
              <a:t>(مالي عَليَّ حَياتي </a:t>
            </a:r>
            <a:r>
              <a:rPr lang="ar-EG" sz="6600" b="1" dirty="0" err="1"/>
              <a:t>وشَايفُه</a:t>
            </a:r>
            <a:r>
              <a:rPr lang="ar-EG" sz="6600" b="1" dirty="0"/>
              <a:t> بالإيمـــــــــــــــــــــانْ)2</a:t>
            </a:r>
          </a:p>
          <a:p>
            <a:pPr algn="ctr"/>
            <a:br>
              <a:rPr lang="ar-EG" sz="6600" b="1" dirty="0"/>
            </a:br>
            <a:r>
              <a:rPr lang="ar-EG" sz="6600" b="1" dirty="0"/>
              <a:t> </a:t>
            </a:r>
            <a:br>
              <a:rPr lang="ar-EG" sz="6600" b="1" dirty="0"/>
            </a:br>
            <a:endParaRPr lang="ar-EG" sz="6600" b="1" dirty="0"/>
          </a:p>
          <a:p>
            <a:pPr algn="ctr">
              <a:lnSpc>
                <a:spcPct val="150000"/>
              </a:lnSpc>
            </a:pPr>
            <a:endParaRPr lang="ar-JO" sz="6600" b="1" dirty="0">
              <a:solidFill>
                <a:srgbClr val="001E0E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2102</TotalTime>
  <Words>305</Words>
  <Application>Microsoft Office PowerPoint</Application>
  <PresentationFormat>عرض على الشاشة (4:3)</PresentationFormat>
  <Paragraphs>27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320</cp:revision>
  <dcterms:created xsi:type="dcterms:W3CDTF">2021-12-07T14:30:00Z</dcterms:created>
  <dcterms:modified xsi:type="dcterms:W3CDTF">2024-03-05T12:53:10Z</dcterms:modified>
</cp:coreProperties>
</file>