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318" r:id="rId3"/>
    <p:sldId id="314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27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8"/>
            <p14:sldId id="314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-13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جراح حبيبي غالية عليَّ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solidFill>
                  <a:srgbClr val="005024"/>
                </a:solidFill>
                <a:latin typeface="Calibri"/>
                <a:cs typeface="+mn-cs"/>
              </a:rPr>
              <a:t>ق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</a:t>
            </a:r>
            <a:r>
              <a:rPr lang="en-US" sz="48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(جِرَاح حَبيبي غَاليَة عَليَّ</a:t>
            </a:r>
            <a:b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  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خَلِّتن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ـــ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ي أكرَه كُلّ خَطِيَّة)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(واشتاق مِنْ قلبي أخْدِم اللي أحْسَن إليَّ)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jerah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habibi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ghalya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aalayya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)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khalletni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akrah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khatia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washtaq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akhdem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ahsan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elaia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)2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The wounds of my Beloved are so dear to me,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they made me  hate sin and long to serve Him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Who was kind to me.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5071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5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(هاتُوا رَبَاب بِعَشَر أوْتارْ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وِسَبِّحُوا مُخَلِّصنــــــــا البَارْ)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(حَبيب القلب اللي بِصَلِيبه  صِرْنا أحْرَار)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rabab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aashar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awtar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sabbeho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mokhaleSna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habibe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elalb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Saleebo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Serna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ahrar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lang="en-US" sz="1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Get ten-stringed harps to praise our Lord Who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freed us by His cross.</a:t>
            </a:r>
            <a:endParaRPr kumimoji="0" lang="ar-EG" sz="1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1538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solidFill>
                  <a:srgbClr val="005024"/>
                </a:solidFill>
                <a:latin typeface="Calibri"/>
                <a:cs typeface="+mn-cs"/>
              </a:rPr>
              <a:t>ق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</a:t>
            </a:r>
            <a:r>
              <a:rPr lang="en-US" sz="48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(جِرَاح حَبيبي غَاليَة عَليَّ</a:t>
            </a:r>
            <a:b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  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خَلِّتن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ـــ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ي أكرَه كُلّ خَطِيَّة)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(واشتاق مِنْ قلبي أخْدِم اللي أحْسَن إليَّ)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jerah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habibi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ghalya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aalayya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)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khalletni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akrah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khatia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washtaq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akhdem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ahsan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elaia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)2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The wounds of my Beloved are so dear to me,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they made me  hate sin and long to serve Him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Who was kind to me.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3189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solidFill>
                  <a:srgbClr val="005024"/>
                </a:solidFill>
                <a:latin typeface="Calibri"/>
                <a:cs typeface="+mn-cs"/>
              </a:rPr>
              <a:t>ق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</a:t>
            </a:r>
            <a:r>
              <a:rPr lang="en-US" sz="48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(جِرَاح حَبيبي غَاليَة عَليَّ</a:t>
            </a:r>
            <a:b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  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خَلِّتن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ـــ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ي أكرَه كُلّ خَطِيَّة)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(واشتاق مِنْ قلبي أخْدِم اللي أحْسَن إليَّ)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jerah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habibi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ghalya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aalayya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)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khalletni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akrah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khatia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washtaq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akhdem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ahsan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elaia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)2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The wounds of my Beloved are so dear to me,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they made me  hate sin and long to serve Him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Who was kind to me.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789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(عيني عَلى الحَمَل المَذبُوحْ 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اِرفَعْن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اِرفَعْن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بِالرُّوحْ)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(لِكَي أُقَبِّـل سِرَّ شِفائي وَهيَ الجُروحْ)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alhamal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elmathbooh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2(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erfaani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erfaani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berroh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2(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lekai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oqabbel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ser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shefaai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aljorooh</a:t>
            </a:r>
            <a:endParaRPr lang="en-US" sz="1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look at the slain lamb to lift me up in spirit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to kiss the wounds that healed me.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solidFill>
                  <a:srgbClr val="005024"/>
                </a:solidFill>
                <a:latin typeface="Calibri"/>
                <a:cs typeface="+mn-cs"/>
              </a:rPr>
              <a:t>ق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</a:t>
            </a:r>
            <a:r>
              <a:rPr lang="en-US" sz="48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(جِرَاح حَبيبي غَاليَة عَليَّ</a:t>
            </a:r>
            <a:b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  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خَلِّتن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ـــ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ي أكرَه كُلّ خَطِيَّة)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(واشتاق مِنْ قلبي أخْدِم اللي أحْسَن إليَّ)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jerah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habibi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ghalya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aalayya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)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khalletni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akrah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khatia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washtaq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akhdem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ahsan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elaia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)2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The wounds of my Beloved are so dear to me,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they made me  hate sin and long to serve Him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Who was kind to me.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928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(قَلبي مَرْفُوع إلى الأبَدِيَّة</a:t>
            </a:r>
            <a:b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مُشْتاق إلى الحَضْرَة البَهِيَّة)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(وأشُوف حَبيبي وصُورتُه الحِلوَة</a:t>
            </a:r>
            <a:r>
              <a:rPr kumimoji="0" lang="ar-SA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تِملا عِينَيَّ)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marfooa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alabadia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moshtaq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alhaDra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albahia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washof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weSorto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elhelwa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temla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aenayy</a:t>
            </a: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heart is looking forward to eternity, I long to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in His Glorious presence. I long to see my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Beloved and His image fills my eyes.</a:t>
            </a:r>
            <a:endParaRPr kumimoji="0" lang="ar-EG" sz="1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3346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solidFill>
                  <a:srgbClr val="005024"/>
                </a:solidFill>
                <a:latin typeface="Calibri"/>
                <a:cs typeface="+mn-cs"/>
              </a:rPr>
              <a:t>ق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</a:t>
            </a:r>
            <a:r>
              <a:rPr lang="en-US" sz="48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(جِرَاح حَبيبي غَاليَة عَليَّ</a:t>
            </a:r>
            <a:b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  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خَلِّتن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ـــ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ي أكرَه كُلّ خَطِيَّة)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(واشتاق مِنْ قلبي أخْدِم اللي أحْسَن إليَّ)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jerah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habibi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ghalya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aalayya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)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khalletni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akrah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khatia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washtaq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akhdem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ahsan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elaia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)2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The wounds of my Beloved are so dear to me,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they made me  hate sin and long to serve Him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Who was kind to me.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2878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lang="ar-EG" sz="4800" b="1" dirty="0">
                <a:cs typeface="+mn-cs"/>
              </a:rPr>
              <a:t>(مَسيحـــي لي مَلجَــــــأ وِقـــــوَّة</a:t>
            </a:r>
            <a:br>
              <a:rPr lang="ar-EG" sz="4800" b="1" dirty="0">
                <a:cs typeface="+mn-cs"/>
              </a:rPr>
            </a:br>
            <a:r>
              <a:rPr lang="ar-EG" sz="4800" b="1" dirty="0">
                <a:cs typeface="+mn-cs"/>
              </a:rPr>
              <a:t>عَوْني في الضِّيق </a:t>
            </a:r>
            <a:r>
              <a:rPr lang="ar-EG" sz="4800" b="1" dirty="0" err="1">
                <a:cs typeface="+mn-cs"/>
              </a:rPr>
              <a:t>وِماليش</a:t>
            </a:r>
            <a:r>
              <a:rPr lang="ar-EG" sz="4800" b="1" dirty="0">
                <a:cs typeface="+mn-cs"/>
              </a:rPr>
              <a:t> غير هو</a:t>
            </a:r>
            <a:r>
              <a:rPr lang="ar-SA" sz="4800" b="1" dirty="0">
                <a:cs typeface="+mn-cs"/>
              </a:rPr>
              <a:t>ّ</a:t>
            </a:r>
            <a:r>
              <a:rPr lang="ar-EG" sz="4800" b="1" dirty="0">
                <a:cs typeface="+mn-cs"/>
              </a:rPr>
              <a:t>َ)</a:t>
            </a:r>
            <a:r>
              <a:rPr lang="ar-EG" sz="2800" b="1" dirty="0">
                <a:cs typeface="+mn-cs"/>
              </a:rPr>
              <a:t>2</a:t>
            </a:r>
            <a:br>
              <a:rPr lang="ar-EG" sz="5400" b="1" dirty="0">
                <a:cs typeface="+mn-cs"/>
              </a:rPr>
            </a:br>
            <a:r>
              <a:rPr lang="ar-EG" sz="5400" b="1" dirty="0">
                <a:cs typeface="+mn-cs"/>
              </a:rPr>
              <a:t>(</a:t>
            </a:r>
            <a:r>
              <a:rPr lang="ar-EG" sz="4800" b="1" dirty="0">
                <a:cs typeface="+mn-cs"/>
              </a:rPr>
              <a:t>وفي ضَيِّ حُب</a:t>
            </a:r>
            <a:r>
              <a:rPr lang="ar-SA" sz="4800" b="1" dirty="0">
                <a:cs typeface="+mn-cs"/>
              </a:rPr>
              <a:t>ُ</a:t>
            </a:r>
            <a:r>
              <a:rPr lang="ar-EG" sz="4800" b="1" dirty="0">
                <a:cs typeface="+mn-cs"/>
              </a:rPr>
              <a:t>ّه </a:t>
            </a:r>
            <a:r>
              <a:rPr lang="ar-EG" sz="4800" b="1" dirty="0" err="1">
                <a:cs typeface="+mn-cs"/>
              </a:rPr>
              <a:t>شَايف</a:t>
            </a:r>
            <a:r>
              <a:rPr lang="ar-EG" sz="4800" b="1" dirty="0">
                <a:cs typeface="+mn-cs"/>
              </a:rPr>
              <a:t> صُ</a:t>
            </a:r>
            <a:r>
              <a:rPr lang="ar-SA" sz="4800" b="1" dirty="0">
                <a:cs typeface="+mn-cs"/>
              </a:rPr>
              <a:t>ـــــ</a:t>
            </a:r>
            <a:r>
              <a:rPr lang="ar-EG" sz="4800" b="1" dirty="0">
                <a:cs typeface="+mn-cs"/>
              </a:rPr>
              <a:t>ورتي</a:t>
            </a:r>
            <a:br>
              <a:rPr lang="ar-SA" sz="4800" b="1" dirty="0">
                <a:cs typeface="+mn-cs"/>
              </a:rPr>
            </a:br>
            <a:r>
              <a:rPr lang="ar-EG" sz="4800" b="1" dirty="0">
                <a:cs typeface="+mn-cs"/>
              </a:rPr>
              <a:t>في قلبه مِن جُوَّ</a:t>
            </a:r>
            <a:r>
              <a:rPr lang="ar-SA" sz="4800" b="1" dirty="0">
                <a:cs typeface="+mn-cs"/>
              </a:rPr>
              <a:t>ا</a:t>
            </a:r>
            <a:r>
              <a:rPr lang="ar-EG" sz="4800" b="1" dirty="0">
                <a:cs typeface="+mn-cs"/>
              </a:rPr>
              <a:t>)</a:t>
            </a:r>
            <a:r>
              <a:rPr lang="ar-EG" sz="2800" b="1" dirty="0">
                <a:cs typeface="+mn-cs"/>
              </a:rPr>
              <a:t>2</a:t>
            </a:r>
            <a:endParaRPr lang="en-US" sz="1800" b="1" dirty="0">
              <a:cs typeface="+mn-cs"/>
            </a:endParaRPr>
          </a:p>
          <a:p>
            <a:pPr rtl="1"/>
            <a:br>
              <a:rPr lang="ar-EG" sz="1200" b="1" dirty="0"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maseehi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li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maljaa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owa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ar-EG" sz="2400" b="1" dirty="0">
                <a:solidFill>
                  <a:srgbClr val="FF0000"/>
                </a:solidFill>
                <a:cs typeface="+mn-cs"/>
              </a:rPr>
              <a:t>2</a:t>
            </a:r>
            <a:r>
              <a:rPr lang="ar-EG" sz="2800" b="1" dirty="0">
                <a:solidFill>
                  <a:srgbClr val="FF0000"/>
                </a:solidFill>
                <a:cs typeface="+mn-cs"/>
              </a:rPr>
              <a:t>(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aawni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fiDDeeq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maleesh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ghair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hoa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ar-EG" sz="2400" b="1" dirty="0">
                <a:solidFill>
                  <a:srgbClr val="FF0000"/>
                </a:solidFill>
                <a:cs typeface="+mn-cs"/>
              </a:rPr>
              <a:t>2</a:t>
            </a:r>
            <a:r>
              <a:rPr lang="ar-EG" sz="2800" b="1" dirty="0">
                <a:solidFill>
                  <a:srgbClr val="FF0000"/>
                </a:solidFill>
                <a:cs typeface="+mn-cs"/>
              </a:rPr>
              <a:t>( 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wef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Daii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hobbo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shayef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Sorti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 fi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albo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men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joa</a:t>
            </a:r>
            <a:br>
              <a:rPr lang="en-US" sz="900" b="1" dirty="0">
                <a:cs typeface="+mn-cs"/>
              </a:rPr>
            </a:br>
            <a:endParaRPr lang="en-US" sz="900" b="1" dirty="0">
              <a:cs typeface="+mn-cs"/>
            </a:endParaRPr>
          </a:p>
          <a:p>
            <a:pPr rtl="1"/>
            <a:br>
              <a:rPr lang="en-US" sz="900" b="1" dirty="0">
                <a:cs typeface="+mn-cs"/>
              </a:rPr>
            </a:br>
            <a:r>
              <a:rPr lang="en-US" sz="2800" b="1" dirty="0">
                <a:cs typeface="+mn-cs"/>
              </a:rPr>
              <a:t>My Christ is my power, my only support during troubles.</a:t>
            </a:r>
          </a:p>
          <a:p>
            <a:pPr rtl="1"/>
            <a:r>
              <a:rPr lang="en-US" sz="2800" b="1" dirty="0">
                <a:cs typeface="+mn-cs"/>
              </a:rPr>
              <a:t> I see my images inside His heart through His love.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0671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solidFill>
                  <a:srgbClr val="005024"/>
                </a:solidFill>
                <a:latin typeface="Calibri"/>
                <a:cs typeface="+mn-cs"/>
              </a:rPr>
              <a:t>ق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</a:t>
            </a:r>
            <a:r>
              <a:rPr lang="en-US" sz="48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(جِرَاح حَبيبي غَاليَة عَليَّ</a:t>
            </a:r>
            <a:b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  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خَلِّتن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ـــ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ي أكرَه كُلّ خَطِيَّة)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(واشتاق مِنْ قلبي أخْدِم اللي أحْسَن إليَّ)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jerah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habibi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ghalya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aalayya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)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khalletni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akrah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khatia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washtaq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akhdem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ahsan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elaia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)2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The wounds of my Beloved are so dear to me,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they made me  hate sin and long to serve Him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Who was kind to me.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384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4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lang="ar-EG" sz="4800" b="1" dirty="0">
                <a:cs typeface="+mn-cs"/>
              </a:rPr>
              <a:t>(طَلعِة حَبيبي كَلُبنان</a:t>
            </a:r>
            <a:br>
              <a:rPr lang="ar-SA" sz="4800" b="1" dirty="0">
                <a:cs typeface="+mn-cs"/>
              </a:rPr>
            </a:br>
            <a:r>
              <a:rPr lang="ar-EG" sz="4800" b="1" dirty="0" err="1">
                <a:cs typeface="+mn-cs"/>
              </a:rPr>
              <a:t>لايُشْبِ</a:t>
            </a:r>
            <a:r>
              <a:rPr lang="ar-SA" sz="4800" b="1" dirty="0">
                <a:cs typeface="+mn-cs"/>
              </a:rPr>
              <a:t>ـــــــ</a:t>
            </a:r>
            <a:r>
              <a:rPr lang="ar-EG" sz="4800" b="1" dirty="0">
                <a:cs typeface="+mn-cs"/>
              </a:rPr>
              <a:t>هُ أيَّ إنسَانْ)</a:t>
            </a:r>
            <a:r>
              <a:rPr lang="ar-EG" sz="3200" b="1" dirty="0">
                <a:cs typeface="+mn-cs"/>
              </a:rPr>
              <a:t>2</a:t>
            </a:r>
            <a:br>
              <a:rPr lang="ar-EG" sz="4800" b="1" dirty="0">
                <a:cs typeface="+mn-cs"/>
              </a:rPr>
            </a:br>
            <a:r>
              <a:rPr lang="ar-EG" sz="4800" b="1" dirty="0">
                <a:cs typeface="+mn-cs"/>
              </a:rPr>
              <a:t>(مالي عَليَّ حَياتي </a:t>
            </a:r>
            <a:r>
              <a:rPr lang="ar-EG" sz="4800" b="1" dirty="0" err="1">
                <a:cs typeface="+mn-cs"/>
              </a:rPr>
              <a:t>وشَايفُه</a:t>
            </a:r>
            <a:r>
              <a:rPr lang="ar-EG" sz="4800" b="1" dirty="0">
                <a:cs typeface="+mn-cs"/>
              </a:rPr>
              <a:t>   بالإيمانْ)</a:t>
            </a:r>
            <a:r>
              <a:rPr lang="ar-EG" sz="3200" b="1" dirty="0">
                <a:cs typeface="+mn-cs"/>
              </a:rPr>
              <a:t>2</a:t>
            </a:r>
            <a:endParaRPr lang="en-US" sz="1800" b="1" dirty="0">
              <a:cs typeface="+mn-cs"/>
            </a:endParaRPr>
          </a:p>
          <a:p>
            <a:pPr rtl="1"/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talaet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habibi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ka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lobnan</a:t>
            </a:r>
            <a:r>
              <a:rPr lang="ar-SA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(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ar-EG" sz="2400" b="1" dirty="0">
                <a:solidFill>
                  <a:srgbClr val="FF0000"/>
                </a:solidFill>
                <a:cs typeface="+mn-cs"/>
              </a:rPr>
              <a:t>2</a:t>
            </a:r>
            <a:r>
              <a:rPr lang="ar-EG" sz="2800" b="1" dirty="0">
                <a:solidFill>
                  <a:srgbClr val="FF0000"/>
                </a:solidFill>
                <a:cs typeface="+mn-cs"/>
              </a:rPr>
              <a:t>( 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la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yoshbeho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ayya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ensan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mali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aalayya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hayati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weshayfo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  bel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eman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)2</a:t>
            </a:r>
          </a:p>
          <a:p>
            <a:pPr rtl="1"/>
            <a:endParaRPr lang="en-US" sz="1600" b="1" dirty="0">
              <a:cs typeface="+mn-cs"/>
            </a:endParaRPr>
          </a:p>
          <a:p>
            <a:pPr rtl="1"/>
            <a:br>
              <a:rPr lang="ar-EG" sz="200" b="1" dirty="0">
                <a:cs typeface="+mn-cs"/>
              </a:rPr>
            </a:br>
            <a:br>
              <a:rPr lang="en-US" sz="900" b="1" dirty="0">
                <a:cs typeface="+mn-cs"/>
              </a:rPr>
            </a:br>
            <a:r>
              <a:rPr lang="en-US" sz="2800" b="1" dirty="0">
                <a:cs typeface="+mn-cs"/>
              </a:rPr>
              <a:t>My Beloved looks like Lebanon. He is not like anybody.</a:t>
            </a:r>
          </a:p>
          <a:p>
            <a:pPr rtl="1"/>
            <a:r>
              <a:rPr lang="en-US" sz="2800" b="1" dirty="0">
                <a:cs typeface="+mn-cs"/>
              </a:rPr>
              <a:t> He fills my life and I see Him in faith.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8601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4443</TotalTime>
  <Words>879</Words>
  <Application>Microsoft Office PowerPoint</Application>
  <PresentationFormat>عرض على الشاشة (4:3)</PresentationFormat>
  <Paragraphs>70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395</cp:revision>
  <dcterms:created xsi:type="dcterms:W3CDTF">2021-12-07T14:30:00Z</dcterms:created>
  <dcterms:modified xsi:type="dcterms:W3CDTF">2023-07-05T13:36:03Z</dcterms:modified>
</cp:coreProperties>
</file>