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28" r:id="rId3"/>
    <p:sldId id="431" r:id="rId4"/>
    <p:sldId id="432" r:id="rId5"/>
    <p:sldId id="429" r:id="rId6"/>
    <p:sldId id="433" r:id="rId7"/>
    <p:sldId id="434" r:id="rId8"/>
    <p:sldId id="435" r:id="rId9"/>
    <p:sldId id="436" r:id="rId10"/>
    <p:sldId id="443" r:id="rId11"/>
    <p:sldId id="444" r:id="rId12"/>
    <p:sldId id="439" r:id="rId13"/>
    <p:sldId id="440" r:id="rId14"/>
    <p:sldId id="445" r:id="rId15"/>
    <p:sldId id="446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1"/>
            <p14:sldId id="432"/>
            <p14:sldId id="429"/>
            <p14:sldId id="433"/>
            <p14:sldId id="434"/>
            <p14:sldId id="435"/>
            <p14:sldId id="436"/>
            <p14:sldId id="443"/>
            <p14:sldId id="444"/>
            <p14:sldId id="439"/>
            <p14:sldId id="440"/>
            <p14:sldId id="445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جعان</a:t>
            </a:r>
            <a:r>
              <a:rPr lang="ar-EG" sz="7200" b="1" dirty="0"/>
              <a:t> قلبي ليك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8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01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حبك مالك في كياني </a:t>
            </a:r>
          </a:p>
          <a:p>
            <a:pPr algn="ctr" rtl="1"/>
            <a:r>
              <a:rPr lang="ar-EG" sz="7200" b="1" dirty="0"/>
              <a:t>هو أساسي وبنياني</a:t>
            </a:r>
            <a:br>
              <a:rPr lang="ar-EG" sz="7200" b="1" dirty="0"/>
            </a:br>
            <a:r>
              <a:rPr lang="ar-EG" sz="7200" b="1" dirty="0"/>
              <a:t>وبنعمة البر كساني </a:t>
            </a:r>
          </a:p>
          <a:p>
            <a:pPr algn="ctr" rtl="1"/>
            <a:r>
              <a:rPr lang="ar-EG" sz="7200" b="1" dirty="0"/>
              <a:t>بيه رفعت الرأس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قلبي بيهتف ويغني </a:t>
            </a:r>
          </a:p>
          <a:p>
            <a:pPr algn="ctr" rtl="1"/>
            <a:r>
              <a:rPr lang="ar-EG" sz="8000" b="1" dirty="0"/>
              <a:t>بالنصرة </a:t>
            </a:r>
            <a:r>
              <a:rPr lang="ar-EG" sz="8000" b="1"/>
              <a:t>بدمه بأغني</a:t>
            </a:r>
            <a:br>
              <a:rPr lang="ar-EG" sz="8000" b="1"/>
            </a:br>
            <a:r>
              <a:rPr lang="ar-EG" sz="8000" b="1"/>
              <a:t>ربي </a:t>
            </a:r>
            <a:r>
              <a:rPr lang="ar-EG" sz="8000" b="1" dirty="0"/>
              <a:t>وملكي </a:t>
            </a:r>
            <a:r>
              <a:rPr lang="ar-EG" sz="8000" b="1"/>
              <a:t>مات عني </a:t>
            </a:r>
            <a:endParaRPr lang="ar-EG" sz="8000" b="1" dirty="0"/>
          </a:p>
          <a:p>
            <a:pPr algn="ctr" rtl="1"/>
            <a:r>
              <a:rPr lang="ar-EG" sz="8000" b="1" dirty="0"/>
              <a:t>حمل كل قصاص</a:t>
            </a:r>
          </a:p>
          <a:p>
            <a:pPr algn="ctr"/>
            <a:br>
              <a:rPr lang="ar-EG" sz="8000" b="1" dirty="0"/>
            </a:br>
            <a:endParaRPr lang="ar-JO" sz="8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0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61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خذني لعمق جديد وياك </a:t>
            </a:r>
          </a:p>
          <a:p>
            <a:pPr algn="ctr" rtl="1"/>
            <a:r>
              <a:rPr lang="ar-EG" sz="7200" b="1" dirty="0"/>
              <a:t>قيس واعبر </a:t>
            </a:r>
            <a:r>
              <a:rPr lang="ar-EG" sz="7200" b="1" dirty="0" err="1"/>
              <a:t>عبرني</a:t>
            </a:r>
            <a:r>
              <a:rPr lang="ar-EG" sz="7200" b="1" dirty="0"/>
              <a:t> </a:t>
            </a:r>
            <a:r>
              <a:rPr lang="ar-EG" sz="7200" b="1" dirty="0" err="1"/>
              <a:t>معاك</a:t>
            </a:r>
            <a:br>
              <a:rPr lang="ar-EG" sz="7200" b="1" dirty="0"/>
            </a:br>
            <a:r>
              <a:rPr lang="ar-EG" sz="7200" b="1" dirty="0" err="1"/>
              <a:t>ده</a:t>
            </a:r>
            <a:r>
              <a:rPr lang="ar-EG" sz="7200" b="1" dirty="0"/>
              <a:t> القلب </a:t>
            </a:r>
            <a:r>
              <a:rPr lang="ar-EG" sz="7200" b="1" dirty="0" err="1"/>
              <a:t>دايب</a:t>
            </a:r>
            <a:r>
              <a:rPr lang="ar-EG" sz="7200" b="1" dirty="0"/>
              <a:t> للقاك </a:t>
            </a:r>
          </a:p>
          <a:p>
            <a:pPr algn="ctr" rtl="1"/>
            <a:r>
              <a:rPr lang="ar-EG" sz="7200" b="1" dirty="0"/>
              <a:t>ما </a:t>
            </a:r>
            <a:r>
              <a:rPr lang="ar-EG" sz="7200" b="1" dirty="0" err="1"/>
              <a:t>انت</a:t>
            </a:r>
            <a:r>
              <a:rPr lang="ar-EG" sz="7200" b="1" dirty="0"/>
              <a:t> كنزي ونصيبي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يوم وراء يوم أنا باستناك </a:t>
            </a:r>
          </a:p>
          <a:p>
            <a:pPr algn="ctr" rtl="1"/>
            <a:r>
              <a:rPr lang="ar-EG" sz="7200" b="1" dirty="0"/>
              <a:t>باستني حضورك ورضاك</a:t>
            </a:r>
            <a:br>
              <a:rPr lang="ar-EG" sz="7200" b="1" dirty="0"/>
            </a:br>
            <a:r>
              <a:rPr lang="ar-EG" sz="7200" b="1" dirty="0"/>
              <a:t>تحكي كخلي وأحكي معاك </a:t>
            </a:r>
          </a:p>
          <a:p>
            <a:pPr algn="ctr" rtl="1"/>
            <a:r>
              <a:rPr lang="ar-EG" sz="7200" b="1" dirty="0"/>
              <a:t>ولا أطلب إلا حبيبي</a:t>
            </a:r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واعبدك</a:t>
            </a:r>
            <a:r>
              <a:rPr lang="ar-EG" sz="7200" b="1" dirty="0">
                <a:solidFill>
                  <a:srgbClr val="00582A"/>
                </a:solidFill>
              </a:rPr>
              <a:t>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جعان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ابصر</a:t>
            </a:r>
            <a:r>
              <a:rPr lang="ar-EG" sz="8000" b="1" dirty="0">
                <a:solidFill>
                  <a:srgbClr val="00582A"/>
                </a:solidFill>
              </a:rPr>
              <a:t> قوتك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واتلامس</a:t>
            </a:r>
            <a:r>
              <a:rPr lang="ar-EG" sz="8000" b="1" dirty="0">
                <a:solidFill>
                  <a:srgbClr val="00582A"/>
                </a:solidFill>
              </a:rPr>
              <a:t>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وامتلى</a:t>
            </a:r>
            <a:r>
              <a:rPr lang="ar-EG" sz="8000" b="1" dirty="0">
                <a:solidFill>
                  <a:srgbClr val="00582A"/>
                </a:solidFill>
              </a:rPr>
              <a:t>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أحضرت قارورة طيبي</a:t>
            </a:r>
          </a:p>
          <a:p>
            <a:pPr algn="ctr" rtl="1"/>
            <a:r>
              <a:rPr lang="ar-EG" sz="7200" b="1" dirty="0"/>
              <a:t> جلست دون رقيب</a:t>
            </a:r>
            <a:br>
              <a:rPr lang="ar-EG" sz="7200" b="1" dirty="0"/>
            </a:br>
            <a:r>
              <a:rPr lang="ar-EG" sz="7200" b="1" dirty="0"/>
              <a:t>أنتظر ربي حبيبي </a:t>
            </a:r>
          </a:p>
          <a:p>
            <a:pPr algn="ctr" rtl="1"/>
            <a:r>
              <a:rPr lang="ar-EG" sz="7200" b="1" dirty="0"/>
              <a:t>بلهفة وبشوق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عبادتك مالية ضلوعي </a:t>
            </a:r>
          </a:p>
          <a:p>
            <a:pPr algn="ctr" rtl="1"/>
            <a:r>
              <a:rPr lang="ar-EG" sz="8000" b="1" dirty="0"/>
              <a:t>ومجدك غايتي وجوعي</a:t>
            </a:r>
            <a:br>
              <a:rPr lang="ar-EG" sz="8000" b="1" dirty="0"/>
            </a:br>
            <a:r>
              <a:rPr lang="ar-EG" sz="8000" b="1" dirty="0"/>
              <a:t>وتتويجك يا يسوعي </a:t>
            </a:r>
          </a:p>
          <a:p>
            <a:pPr algn="ctr" rtl="1"/>
            <a:r>
              <a:rPr lang="ar-EG" sz="8000" b="1" dirty="0"/>
              <a:t>على الكل يفوق</a:t>
            </a:r>
          </a:p>
          <a:p>
            <a:pPr algn="ctr"/>
            <a:br>
              <a:rPr lang="ar-EG" sz="8000" b="1" dirty="0"/>
            </a:br>
            <a:endParaRPr lang="ar-JO" sz="8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241</Words>
  <Application>Microsoft Office PowerPoint</Application>
  <PresentationFormat>عرض على الشاشة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2024-08-29T17:13:52Z</dcterms:modified>
</cp:coreProperties>
</file>