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325" r:id="rId3"/>
    <p:sldId id="346" r:id="rId4"/>
    <p:sldId id="335" r:id="rId5"/>
    <p:sldId id="347" r:id="rId6"/>
    <p:sldId id="348" r:id="rId7"/>
    <p:sldId id="349" r:id="rId8"/>
    <p:sldId id="350" r:id="rId9"/>
    <p:sldId id="351" r:id="rId10"/>
    <p:sldId id="352" r:id="rId11"/>
    <p:sldId id="29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57" d="100"/>
          <a:sy n="57" d="100"/>
        </p:scale>
        <p:origin x="132" y="4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791841"/>
            <a:ext cx="8763000" cy="2941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EG" sz="8000" b="1" i="0" dirty="0">
                <a:effectLst/>
                <a:latin typeface="ElMessiri-Regular"/>
              </a:rPr>
              <a:t>جمعت قلوبنا بيك</a:t>
            </a:r>
            <a:endParaRPr lang="ar-EG" sz="8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70557"/>
            <a:ext cx="9144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(بيتنا هيغني لك)4 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وهيرفع لك هتاف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طول حياتنا راعينا 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ماسك أنت أيدينا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وشايلنا على الأكتاف</a:t>
            </a:r>
          </a:p>
        </p:txBody>
      </p:sp>
    </p:spTree>
    <p:extLst>
      <p:ext uri="{BB962C8B-B14F-4D97-AF65-F5344CB8AC3E}">
        <p14:creationId xmlns:p14="http://schemas.microsoft.com/office/powerpoint/2010/main" val="14457975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59688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latin typeface="Arial" charset="0"/>
                <a:cs typeface="Arial" charset="0"/>
              </a:rPr>
              <a:t>1-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جمعت قلوبنا بيك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خليتنا واحد فيك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واديتنا الحب يملا القلب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نفرح نتهنى بيك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13399"/>
            <a:ext cx="9144000" cy="4873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بيتنا يبقى ليك 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يبقى محفوظ في أيديك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بيتنا هيغني ليك</a:t>
            </a: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36223374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70557"/>
            <a:ext cx="9144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(بيتنا هيغني لك)4 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وهيرفع لك هتاف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طول حياتنا راعينا 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ماسك أنت أيدينا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وشايلنا على الأكتاف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59688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latin typeface="Arial" charset="0"/>
                <a:cs typeface="Arial" charset="0"/>
              </a:rPr>
              <a:t>2-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أنت الراعي الأمين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تشهد كل السنين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عن كل جودك ووعودك وحنانك يا معين</a:t>
            </a:r>
          </a:p>
        </p:txBody>
      </p:sp>
    </p:spTree>
    <p:extLst>
      <p:ext uri="{BB962C8B-B14F-4D97-AF65-F5344CB8AC3E}">
        <p14:creationId xmlns:p14="http://schemas.microsoft.com/office/powerpoint/2010/main" val="644601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13399"/>
            <a:ext cx="9144000" cy="4873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بيتنا هاتخليه بيتك 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وتنور فيه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بيتنا هيغني ليك</a:t>
            </a: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3811940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70557"/>
            <a:ext cx="9144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(بيتنا هيغني لك)4 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وهيرفع لك هتاف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طول حياتنا راعينا 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ماسك أنت أيدينا</a:t>
            </a:r>
          </a:p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وشايلنا على الأكتاف</a:t>
            </a:r>
          </a:p>
        </p:txBody>
      </p:sp>
    </p:spTree>
    <p:extLst>
      <p:ext uri="{BB962C8B-B14F-4D97-AF65-F5344CB8AC3E}">
        <p14:creationId xmlns:p14="http://schemas.microsoft.com/office/powerpoint/2010/main" val="4495660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59688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latin typeface="Arial" charset="0"/>
                <a:cs typeface="Arial" charset="0"/>
              </a:rPr>
              <a:t>3-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وهتسكن عندنا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وأولادنا بعدنا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ليك يسجدوا ويعبدوا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ضامنين فيك سعدنا</a:t>
            </a:r>
          </a:p>
        </p:txBody>
      </p:sp>
    </p:spTree>
    <p:extLst>
      <p:ext uri="{BB962C8B-B14F-4D97-AF65-F5344CB8AC3E}">
        <p14:creationId xmlns:p14="http://schemas.microsoft.com/office/powerpoint/2010/main" val="34052715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13399"/>
            <a:ext cx="9144000" cy="4873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تملا البيت أفراح 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تبقى أنت فيه بترتاح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بيتنا هيغني ليك</a:t>
            </a: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15302728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899</TotalTime>
  <Words>131</Words>
  <Application>Microsoft Office PowerPoint</Application>
  <PresentationFormat>On-screen Show (4:3)</PresentationFormat>
  <Paragraphs>43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ElMessiri-Regular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116</cp:revision>
  <dcterms:created xsi:type="dcterms:W3CDTF">2021-12-07T14:30:00Z</dcterms:created>
  <dcterms:modified xsi:type="dcterms:W3CDTF">2024-04-17T12:40:22Z</dcterms:modified>
</cp:coreProperties>
</file>