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8" r:id="rId3"/>
    <p:sldId id="429" r:id="rId4"/>
    <p:sldId id="430" r:id="rId5"/>
    <p:sldId id="431" r:id="rId6"/>
    <p:sldId id="43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جمعنا شوق واحد إليك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(جمعنا شوق واحد إليك </a:t>
            </a:r>
          </a:p>
          <a:p>
            <a:pPr algn="ctr"/>
            <a:r>
              <a:rPr lang="ar-EG" sz="7200" b="1" dirty="0"/>
              <a:t>نشوف جمالك يا مليك)2</a:t>
            </a:r>
            <a:br>
              <a:rPr lang="ar-EG" sz="7200" b="1" dirty="0"/>
            </a:br>
            <a:r>
              <a:rPr lang="ar-EG" sz="7200" b="1" dirty="0"/>
              <a:t>[(المس بطيفك قلبنا)2 </a:t>
            </a:r>
          </a:p>
          <a:p>
            <a:pPr algn="ctr"/>
            <a:r>
              <a:rPr lang="ar-EG" sz="7200" b="1" dirty="0"/>
              <a:t>العطشان </a:t>
            </a:r>
            <a:r>
              <a:rPr lang="ar-EG" sz="7200" b="1" dirty="0" err="1"/>
              <a:t>وسهران</a:t>
            </a:r>
            <a:r>
              <a:rPr lang="ar-EG" sz="7200" b="1" dirty="0"/>
              <a:t> </a:t>
            </a:r>
            <a:r>
              <a:rPr lang="ar-EG" sz="7200" b="1" dirty="0" err="1"/>
              <a:t>بيناديك</a:t>
            </a:r>
            <a:r>
              <a:rPr lang="ar-EG" sz="7200" b="1" dirty="0"/>
              <a:t>]2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(بنسبح الاسم الجميل </a:t>
            </a:r>
          </a:p>
          <a:p>
            <a:pPr algn="ctr"/>
            <a:r>
              <a:rPr lang="ar-EG" sz="7200" b="1" dirty="0"/>
              <a:t>وهتافنا ليك طول السبيل)2</a:t>
            </a:r>
            <a:br>
              <a:rPr lang="ar-EG" sz="7200" b="1" dirty="0"/>
            </a:br>
            <a:r>
              <a:rPr lang="ar-EG" sz="7200" b="1" dirty="0"/>
              <a:t>[(وإن مر ليل أو طال ظلام)2 </a:t>
            </a:r>
          </a:p>
          <a:p>
            <a:pPr algn="ctr"/>
            <a:r>
              <a:rPr lang="ar-EG" sz="7200" b="1" dirty="0"/>
              <a:t>نورك </a:t>
            </a:r>
            <a:r>
              <a:rPr lang="ar-EG" sz="7200" b="1" dirty="0" err="1"/>
              <a:t>ينور</a:t>
            </a:r>
            <a:r>
              <a:rPr lang="ar-EG" sz="7200" b="1" dirty="0"/>
              <a:t> كل ليل]2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(اشتقنا للفرحة </a:t>
            </a:r>
            <a:r>
              <a:rPr lang="ar-EG" sz="7200" b="1" dirty="0" err="1"/>
              <a:t>معاك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واشتقنا </a:t>
            </a:r>
            <a:r>
              <a:rPr lang="ar-EG" sz="7200" b="1" dirty="0" err="1"/>
              <a:t>نتهنى</a:t>
            </a:r>
            <a:r>
              <a:rPr lang="ar-EG" sz="7200" b="1" dirty="0"/>
              <a:t> برضاك)2</a:t>
            </a:r>
            <a:br>
              <a:rPr lang="ar-EG" sz="7200" b="1" dirty="0"/>
            </a:br>
            <a:r>
              <a:rPr lang="ar-EG" sz="7200" b="1" dirty="0"/>
              <a:t>(زيل الغيوم وامح الهموم)2</a:t>
            </a:r>
          </a:p>
          <a:p>
            <a:pPr algn="ctr"/>
            <a:r>
              <a:rPr lang="ar-EG" sz="7200" b="1" dirty="0"/>
              <a:t> نرفع </a:t>
            </a:r>
            <a:r>
              <a:rPr lang="ar-EG" sz="7200" b="1" dirty="0" err="1"/>
              <a:t>جناحاتنا</a:t>
            </a:r>
            <a:r>
              <a:rPr lang="ar-EG" sz="7200" b="1" dirty="0"/>
              <a:t> في سماك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(آه.. مولاي حبك </a:t>
            </a:r>
          </a:p>
          <a:p>
            <a:pPr algn="ctr" rtl="1"/>
            <a:r>
              <a:rPr lang="ar-EG" sz="7200" b="1" dirty="0"/>
              <a:t>يبهج القلب الكئيب </a:t>
            </a:r>
          </a:p>
          <a:p>
            <a:pPr algn="ctr" rtl="1"/>
            <a:r>
              <a:rPr lang="ar-EG" sz="7200" b="1" dirty="0"/>
              <a:t>آه.. مولاي عطفك </a:t>
            </a:r>
          </a:p>
          <a:p>
            <a:pPr algn="ctr" rtl="1"/>
            <a:r>
              <a:rPr lang="ar-EG" sz="7200" b="1" dirty="0"/>
              <a:t>راحة الدار للغريب)2</a:t>
            </a:r>
            <a:br>
              <a:rPr lang="ar-EG" sz="7200" b="1" dirty="0"/>
            </a:b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812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(زيل الغيوم وامح الهموم)2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نرفع </a:t>
            </a:r>
            <a:r>
              <a:rPr lang="ar-EG" sz="7200" b="1" dirty="0" err="1"/>
              <a:t>جناحاتنا</a:t>
            </a:r>
            <a:r>
              <a:rPr lang="ar-EG" sz="7200" b="1" dirty="0"/>
              <a:t> في سماك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111</Words>
  <Application>Microsoft Office PowerPoint</Application>
  <PresentationFormat>عرض على الشاشة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2024-08-29T17:12:47Z</dcterms:modified>
</cp:coreProperties>
</file>