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8" r:id="rId3"/>
    <p:sldId id="314" r:id="rId4"/>
    <p:sldId id="319" r:id="rId5"/>
    <p:sldId id="320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8"/>
            <p14:sldId id="314"/>
            <p14:sldId id="319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جمَّعنا شوق واحد إليك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(جَمَّعْنا شُــــــوق وَاحِد إلِيك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نِشُوف جَمَــــــالَك يا مَلِيك)</a:t>
            </a:r>
            <a:r>
              <a:rPr lang="ar-EG" sz="2800" b="1" dirty="0">
                <a:cs typeface="+mn-cs"/>
              </a:rPr>
              <a:t>2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{(اِلمِسْ بِطِيفك قلبنـــــــــا)</a:t>
            </a:r>
            <a:r>
              <a:rPr lang="ar-EG" sz="2800" b="1" dirty="0">
                <a:cs typeface="+mn-cs"/>
              </a:rPr>
              <a:t>2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العَطشَان وِسَهرَان </a:t>
            </a:r>
            <a:r>
              <a:rPr lang="ar-EG" b="1" dirty="0" err="1">
                <a:cs typeface="+mn-cs"/>
              </a:rPr>
              <a:t>بينادِيك</a:t>
            </a:r>
            <a:r>
              <a:rPr lang="ar-EG" b="1" dirty="0">
                <a:cs typeface="+mn-cs"/>
              </a:rPr>
              <a:t>}</a:t>
            </a:r>
            <a:r>
              <a:rPr lang="ar-EG" sz="2800" b="1" dirty="0">
                <a:cs typeface="+mn-cs"/>
              </a:rPr>
              <a:t>2</a:t>
            </a:r>
            <a:br>
              <a:rPr lang="en-US" sz="2400" b="1" dirty="0">
                <a:cs typeface="+mn-cs"/>
              </a:rPr>
            </a:br>
            <a:endParaRPr lang="en-US" sz="1600" b="1" dirty="0">
              <a:cs typeface="+mn-cs"/>
            </a:endParaRPr>
          </a:p>
          <a:p>
            <a:pPr rtl="1"/>
            <a:r>
              <a:rPr lang="en-US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jammaana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shoq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wahed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elaik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</a:p>
          <a:p>
            <a:pPr rtl="1"/>
            <a:r>
              <a:rPr lang="en-US" sz="3200" b="1" dirty="0" err="1">
                <a:solidFill>
                  <a:srgbClr val="FF0000"/>
                </a:solidFill>
                <a:cs typeface="+mn-cs"/>
              </a:rPr>
              <a:t>neshof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jamalak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maleek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2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>
                <a:solidFill>
                  <a:srgbClr val="FF0000"/>
                </a:solidFill>
                <a:cs typeface="+mn-cs"/>
              </a:rPr>
              <a:t>{(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elmes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be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tefak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albena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2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</a:p>
          <a:p>
            <a:pPr rtl="1"/>
            <a:r>
              <a:rPr lang="en-US" sz="3200" b="1" dirty="0" err="1">
                <a:solidFill>
                  <a:srgbClr val="FF0000"/>
                </a:solidFill>
                <a:cs typeface="+mn-cs"/>
              </a:rPr>
              <a:t>elaatshan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sahran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byenadeek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}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2</a:t>
            </a:r>
            <a:endParaRPr lang="en-US" sz="1100" b="1" dirty="0">
              <a:cs typeface="+mn-cs"/>
            </a:endParaRPr>
          </a:p>
          <a:p>
            <a:pPr rtl="1"/>
            <a:endParaRPr lang="en-US" sz="900" b="1" dirty="0">
              <a:cs typeface="+mn-cs"/>
            </a:endParaRPr>
          </a:p>
          <a:p>
            <a:pPr rtl="1"/>
            <a:br>
              <a:rPr lang="en-US" sz="900" b="1" dirty="0">
                <a:cs typeface="+mn-cs"/>
              </a:rPr>
            </a:br>
            <a:r>
              <a:rPr lang="en-US" sz="2800" b="1" dirty="0">
                <a:cs typeface="+mn-cs"/>
              </a:rPr>
              <a:t>We gathered with one desire; to see You King.</a:t>
            </a:r>
          </a:p>
          <a:p>
            <a:pPr rtl="1"/>
            <a:r>
              <a:rPr lang="en-US" sz="2800" b="1" dirty="0">
                <a:cs typeface="+mn-cs"/>
              </a:rPr>
              <a:t> Show yourself in the thirsty heart that keeps calling on You.</a:t>
            </a:r>
            <a:endParaRPr kumimoji="0" lang="ar-EG" sz="3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بنسَبِّــــح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الاِسم الجَمِيــــــــل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وهُتافنــــا لِيك طول السَّبيل)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{(وِإن مَرّ لِيل أو طال ظَلام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نـــورك ينــــــــوَّر كُلّ لِيل}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bensabbeh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elesm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eljameel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hotafna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essabeel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{(wen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lail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aw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zalam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norak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yenawwar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lail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en-US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praise and shout for the beautiful name all the way.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Your light will shine even in the longest darkness.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(اِشتَقنا لِلفَرحَــــــــة مَعَاك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وِاِشتَقنا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نِتهَنَّــــى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برِضَاك)</a:t>
            </a:r>
            <a: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(زِيل الغُيُوم وِاِمحِ الهُمُوم)</a:t>
            </a:r>
            <a: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نِرفع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جناحَاتنـــا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سَمَاك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eshtaqna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maak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weshtaqna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nethanna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zeel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elghoiom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wemhi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elhomom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nerfaa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jenahatna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samak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long for the joy in Your presence.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Remove the clouds and wipe the burdens so we wave our wings in the sky.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928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(آهِ مَوْلايَ حُبُّــــكَ يبهِـــجُ القلبَ الكَئيب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آهِ مَوْلايَ عَطفُكَ رَاحِةُ الدَّارِ لِلغَريب)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(زِيل الغُيُــــوم وِاِمحِ الهُمُــــــــــــوم)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نِرفَــــع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جِنـــاحَــــــــاتنـــــا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سَمَاك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(aah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mawlaya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yebhej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elalb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elkaaeeb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mawlaya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aatfak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rahet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eddar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ghareeb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zeel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elghoiom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wemhi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elhomom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nerfaa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jenehatna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samak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Master, Your love rejoices the sad heart, Your tenderness is like home coming for the sojourned. Remove the clouds and wipe the burdens so we wave our wings in the sky.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3346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4459</TotalTime>
  <Words>336</Words>
  <Application>Microsoft Office PowerPoint</Application>
  <PresentationFormat>عرض على الشاشة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399</cp:revision>
  <dcterms:created xsi:type="dcterms:W3CDTF">2021-12-07T14:30:00Z</dcterms:created>
  <dcterms:modified xsi:type="dcterms:W3CDTF">2023-07-06T07:56:08Z</dcterms:modified>
</cp:coreProperties>
</file>