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28" r:id="rId3"/>
    <p:sldId id="435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خلاص مجاني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37792"/>
            <a:ext cx="9982199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نفسي تغني أحلى أغنية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أنا لحبيبي وحبيبي لي</a:t>
            </a:r>
          </a:p>
          <a:p>
            <a:pPr algn="ctr" rtl="1">
              <a:lnSpc>
                <a:spcPct val="150000"/>
              </a:lnSpc>
            </a:pP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 وعملت وليمة واتهلل قلبي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وقلت كفاية نصيبي ربي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6277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7-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والناس احتارت في أمري وقالت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ربما يرجع لكني ثابــــــــــت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ذهبت أفتش في كل وادي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وجدني مخلص ريح فؤادي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7912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طهر آثامي أزال آلامي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من عظم سروري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سمنت عظامي </a:t>
            </a:r>
            <a:br>
              <a:rPr lang="ar-EG" sz="7000" b="1" dirty="0"/>
            </a:br>
            <a:endParaRPr lang="en-US" sz="7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9471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مات وأحياني وبدمه </a:t>
            </a:r>
            <a:r>
              <a:rPr lang="ar-EG" sz="7200" b="1" dirty="0" err="1"/>
              <a:t>شراني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عبد وحررني فقير أغناني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3877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شفق علي أحسن إلي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بعد ما كنت أعمى فتح عيني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 أعطاني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خلاص مجاني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</TotalTime>
  <Words>155</Words>
  <Application>Microsoft Office PowerPoint</Application>
  <PresentationFormat>عرض على الشاشة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331</cp:revision>
  <dcterms:created xsi:type="dcterms:W3CDTF">2021-12-07T14:30:00Z</dcterms:created>
  <dcterms:modified xsi:type="dcterms:W3CDTF">2024-07-17T08:59:07Z</dcterms:modified>
</cp:coreProperties>
</file>