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0" r:id="rId3"/>
    <p:sldId id="321" r:id="rId4"/>
    <p:sldId id="322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1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9" d="100"/>
          <a:sy n="59" d="100"/>
        </p:scale>
        <p:origin x="9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569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دي خطة حياتي ضامنها في </a:t>
            </a:r>
            <a:r>
              <a:rPr lang="ar-EG" sz="5400" b="1" dirty="0" err="1"/>
              <a:t>إيدك</a:t>
            </a:r>
            <a:endParaRPr lang="ar-EG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(دي خِطِّة حَيَاتي   ضَامِنهَــا في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إيديك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شَايفهَـــا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يُومَاتــــــي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غَلاوتـــــي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عَلِيك)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حَاسِسهَا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أمَانــي   سَلامِــي وِضَمَــاني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المَعَانــــــي   الحِلـــوَة اللي فِيك)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(di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khettet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Damenha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shayefha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ghalawti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hasesha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salami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Damani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elmaaani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elhelwa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guarantee a plan for my life. I can see how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dear I am to You. I feel it in the peace and safety You provide and everything good about You.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(في يُوم ما تِهَاجمني   رِيَــاح الحَيَـــــاة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وِبضَغط تِلاخِمنــي   وِمَفيش طوق نَجَاة)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(أشُـــــوفَك قُرَيِّب   حِنَيِّـــــــن وِطَيِّب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وِخاطـــرِي تِطَيِّب   يا أروَع إلَــــــه)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tehajemni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riah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elhayah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Daght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telakhemni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mafeesh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najah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ashofak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orayeb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henayen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tayeb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khatri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tetayeb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arwaa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 I am attacked by the winds and there is no safety ring,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see You are close and tender to save me; greatest Lord.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7419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(ما في شِيء يهَدِّد  شَعبَك في المَرَاعِي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وِلا شِيء يبَـــــــــدِّد   خِرَافَك يا رَاعِـــي)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(سَيِّج حَوَالَـــيَّ   وِوَعدَك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لِـــيَّ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إنّ جُوَّ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يَدَّك   قلبي وِشِرَاعِي)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(ma fi shea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yehadded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shaabak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maraai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shea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yebadded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kherafak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sayej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sheraai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Nothing threatens Your people in the pastures or scatter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sheep good shepherd. Build a wall around me. You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promised that You keep my heart and my sail in Your hand.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4463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4821</TotalTime>
  <Words>308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449</cp:revision>
  <dcterms:created xsi:type="dcterms:W3CDTF">2021-12-07T14:30:00Z</dcterms:created>
  <dcterms:modified xsi:type="dcterms:W3CDTF">2024-04-17T12:28:08Z</dcterms:modified>
</cp:coreProperties>
</file>