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28" r:id="rId3"/>
    <p:sldId id="429" r:id="rId4"/>
    <p:sldId id="430" r:id="rId5"/>
    <p:sldId id="431" r:id="rId6"/>
    <p:sldId id="432" r:id="rId7"/>
    <p:sldId id="433" r:id="rId8"/>
    <p:sldId id="434" r:id="rId9"/>
    <p:sldId id="435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432"/>
            <p14:sldId id="433"/>
            <p14:sldId id="434"/>
            <p14:sldId id="43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3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راجع لك أنا تاني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668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  </a:t>
            </a:r>
          </a:p>
          <a:p>
            <a:pPr algn="ctr" rtl="1"/>
            <a:r>
              <a:rPr lang="ar-EG" sz="6600" b="1" dirty="0"/>
              <a:t>راجع </a:t>
            </a:r>
            <a:r>
              <a:rPr lang="ar-EG" sz="6600" b="1" dirty="0" err="1"/>
              <a:t>لك</a:t>
            </a:r>
            <a:r>
              <a:rPr lang="ar-EG" sz="6600" b="1" dirty="0"/>
              <a:t> أنا </a:t>
            </a:r>
            <a:r>
              <a:rPr lang="ar-EG" sz="6600" b="1" dirty="0" err="1"/>
              <a:t>تاني</a:t>
            </a:r>
            <a:r>
              <a:rPr lang="ar-EG" sz="6600" b="1" dirty="0"/>
              <a:t> </a:t>
            </a:r>
          </a:p>
          <a:p>
            <a:pPr algn="ctr" rtl="1"/>
            <a:r>
              <a:rPr lang="ar-EG" sz="6600" b="1" dirty="0"/>
              <a:t>من همي وكل أحزاني</a:t>
            </a:r>
            <a:br>
              <a:rPr lang="ar-EG" sz="6600" b="1" dirty="0"/>
            </a:br>
            <a:r>
              <a:rPr lang="ar-EG" sz="6600" b="1" dirty="0"/>
              <a:t>ودعت العالم الفاني </a:t>
            </a:r>
          </a:p>
          <a:p>
            <a:pPr algn="ctr" rtl="1"/>
            <a:r>
              <a:rPr lang="ar-EG" sz="6600" b="1" dirty="0"/>
              <a:t>واحفظني يا ربي يسوع</a:t>
            </a:r>
            <a:br>
              <a:rPr lang="ar-EG" sz="6600" b="1" dirty="0"/>
            </a:br>
            <a:endParaRPr 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050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يسوع يا نبع صافي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يا أحلى حضن دافي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ده حبك ليّ كافي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عمري ما </a:t>
            </a:r>
            <a:r>
              <a:rPr lang="ar-EG" sz="7200" b="1" dirty="0" err="1">
                <a:solidFill>
                  <a:srgbClr val="00582A"/>
                </a:solidFill>
              </a:rPr>
              <a:t>هرجع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تاني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46293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  </a:t>
            </a:r>
          </a:p>
          <a:p>
            <a:pPr algn="ctr" rtl="1"/>
            <a:r>
              <a:rPr lang="ar-EG" sz="7200" b="1" dirty="0" err="1"/>
              <a:t>راجعلك</a:t>
            </a:r>
            <a:r>
              <a:rPr lang="ar-EG" sz="7200" b="1" dirty="0"/>
              <a:t> بعد الجوع </a:t>
            </a:r>
          </a:p>
          <a:p>
            <a:pPr algn="ctr" rtl="1"/>
            <a:r>
              <a:rPr lang="ar-EG" sz="7200" b="1" dirty="0"/>
              <a:t>من وسط عالم موجوع</a:t>
            </a:r>
            <a:br>
              <a:rPr lang="ar-EG" sz="7200" b="1" dirty="0"/>
            </a:br>
            <a:r>
              <a:rPr lang="ar-EG" sz="7200" b="1" dirty="0"/>
              <a:t>احفظني من الرجوع </a:t>
            </a:r>
          </a:p>
          <a:p>
            <a:pPr algn="ctr" rtl="1"/>
            <a:r>
              <a:rPr lang="ar-EG" sz="7200" b="1" dirty="0"/>
              <a:t>واشبعني يا رب يسوع</a:t>
            </a:r>
            <a:endParaRPr lang="en-US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050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يسوع يا نبع صافي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يا أحلى حضن دافي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ده حبك ليّ كافي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عمري ما </a:t>
            </a:r>
            <a:r>
              <a:rPr lang="ar-EG" sz="7200" b="1" dirty="0" err="1">
                <a:solidFill>
                  <a:srgbClr val="00582A"/>
                </a:solidFill>
              </a:rPr>
              <a:t>هرجع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تاني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6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  </a:t>
            </a:r>
          </a:p>
          <a:p>
            <a:pPr algn="ctr" rtl="1"/>
            <a:r>
              <a:rPr lang="ar-EG" sz="7200" b="1" dirty="0"/>
              <a:t>فتشت بين الجبال </a:t>
            </a:r>
          </a:p>
          <a:p>
            <a:pPr algn="ctr" rtl="1"/>
            <a:r>
              <a:rPr lang="ar-EG" sz="7200" b="1" dirty="0"/>
              <a:t>ردتني بعد ضلال</a:t>
            </a:r>
            <a:br>
              <a:rPr lang="ar-EG" sz="7200" b="1" dirty="0"/>
            </a:br>
            <a:r>
              <a:rPr lang="ar-EG" sz="7200" b="1" dirty="0" err="1"/>
              <a:t>ريحني</a:t>
            </a:r>
            <a:r>
              <a:rPr lang="ar-EG" sz="7200" b="1" dirty="0"/>
              <a:t> من الأحمال </a:t>
            </a:r>
          </a:p>
          <a:p>
            <a:pPr algn="ctr" rtl="1"/>
            <a:r>
              <a:rPr lang="ar-EG" sz="7200" b="1" dirty="0"/>
              <a:t>واحميني يا رب يسوع </a:t>
            </a: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050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يسوع يا نبع صافي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يا أحلى حضن دافي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ده حبك ليّ كافي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عمري ما </a:t>
            </a:r>
            <a:r>
              <a:rPr lang="ar-EG" sz="7200" b="1" dirty="0" err="1">
                <a:solidFill>
                  <a:srgbClr val="00582A"/>
                </a:solidFill>
              </a:rPr>
              <a:t>هرجع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تاني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4-  </a:t>
            </a:r>
          </a:p>
          <a:p>
            <a:pPr algn="ctr" rtl="1"/>
            <a:r>
              <a:rPr lang="ar-SA" sz="7200" b="1" dirty="0"/>
              <a:t>راجع وبعزم شديد </a:t>
            </a:r>
            <a:endParaRPr lang="ar-EG" sz="7200" b="1" dirty="0"/>
          </a:p>
          <a:p>
            <a:pPr algn="ctr" rtl="1"/>
            <a:r>
              <a:rPr lang="ar-SA" sz="7200" b="1" dirty="0" err="1"/>
              <a:t>وأحيا</a:t>
            </a:r>
            <a:r>
              <a:rPr lang="ar-SA" sz="7200" b="1" dirty="0"/>
              <a:t> عهد جديد</a:t>
            </a:r>
            <a:br>
              <a:rPr lang="ar-SA" sz="7200" b="1" dirty="0"/>
            </a:br>
            <a:r>
              <a:rPr lang="ar-SA" sz="7200" b="1" dirty="0"/>
              <a:t>حقق ليّ المواعيد </a:t>
            </a:r>
            <a:endParaRPr lang="ar-EG" sz="7200" b="1" dirty="0"/>
          </a:p>
          <a:p>
            <a:pPr algn="ctr" rtl="1"/>
            <a:r>
              <a:rPr lang="ar-SA" sz="7200" b="1" dirty="0"/>
              <a:t>وباركني يا رب يسوع</a:t>
            </a:r>
            <a:endParaRPr lang="en-US" sz="7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050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يسوع يا نبع صافي </a:t>
            </a:r>
          </a:p>
          <a:p>
            <a:pPr algn="ctr" rtl="1"/>
            <a:r>
              <a:rPr lang="ar-EG" sz="7200" b="1">
                <a:solidFill>
                  <a:srgbClr val="00582A"/>
                </a:solidFill>
              </a:rPr>
              <a:t>يا أحلى </a:t>
            </a:r>
            <a:r>
              <a:rPr lang="ar-EG" sz="7200" b="1" dirty="0">
                <a:solidFill>
                  <a:srgbClr val="00582A"/>
                </a:solidFill>
              </a:rPr>
              <a:t>حضن </a:t>
            </a:r>
            <a:r>
              <a:rPr lang="ar-EG" sz="7200" b="1" dirty="0" err="1">
                <a:solidFill>
                  <a:srgbClr val="00582A"/>
                </a:solidFill>
              </a:rPr>
              <a:t>دافي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 err="1">
                <a:solidFill>
                  <a:srgbClr val="00582A"/>
                </a:solidFill>
              </a:rPr>
              <a:t>ده</a:t>
            </a:r>
            <a:r>
              <a:rPr lang="ar-EG" sz="7200" b="1" dirty="0">
                <a:solidFill>
                  <a:srgbClr val="00582A"/>
                </a:solidFill>
              </a:rPr>
              <a:t> حبك ليّ كافي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عمري ما </a:t>
            </a:r>
            <a:r>
              <a:rPr lang="ar-EG" sz="7200" b="1" dirty="0" err="1">
                <a:solidFill>
                  <a:srgbClr val="00582A"/>
                </a:solidFill>
              </a:rPr>
              <a:t>هرجع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تاني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2138</TotalTime>
  <Words>154</Words>
  <Application>Microsoft Office PowerPoint</Application>
  <PresentationFormat>عرض على الشاشة (4:3)</PresentationFormat>
  <Paragraphs>34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336</cp:revision>
  <dcterms:created xsi:type="dcterms:W3CDTF">2021-12-07T14:30:00Z</dcterms:created>
  <dcterms:modified xsi:type="dcterms:W3CDTF">2024-07-20T18:13:51Z</dcterms:modified>
</cp:coreProperties>
</file>