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0" r:id="rId3"/>
    <p:sldId id="321" r:id="rId4"/>
    <p:sldId id="322" r:id="rId5"/>
    <p:sldId id="323" r:id="rId6"/>
    <p:sldId id="324" r:id="rId7"/>
    <p:sldId id="325" r:id="rId8"/>
    <p:sldId id="326" r:id="rId9"/>
    <p:sldId id="327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1"/>
            <p14:sldId id="322"/>
            <p14:sldId id="323"/>
            <p14:sldId id="324"/>
            <p14:sldId id="325"/>
            <p14:sldId id="326"/>
            <p14:sldId id="32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3" d="100"/>
          <a:sy n="93" d="100"/>
        </p:scale>
        <p:origin x="1632" y="-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راجع ليك أنا </a:t>
            </a:r>
            <a:r>
              <a:rPr lang="ar-EG" sz="6000" b="1" dirty="0" err="1"/>
              <a:t>تاني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{(رَاجع لِيك أنا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تاني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مِن هَمِّي وِكُل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أحزَاني)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وَدَّعت العَالَم الفاني   اِحفَظني يا رَبِّي يَسوع}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{(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rajea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ee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tani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hammi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ahzani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waddaat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elaalam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elfani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ehfazni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}2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18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endParaRPr lang="ar-EG" sz="18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am coming back from my burdens and sorrows.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 said bye to the vanishing world, save me Lord Jesus.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(يَسوع يا نَبع صَافي   يا أحلَى حُضن دَافِــــي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حُبّ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لِيَّ كافِــــــي   عُمرِي ما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هارجَع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تاني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naba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safi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ya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ahla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dafi</a:t>
            </a:r>
            <a:b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hobbak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kafi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lang="es-ES" sz="3200" b="1" kern="0" dirty="0">
                <a:solidFill>
                  <a:srgbClr val="002060"/>
                </a:solidFill>
                <a:latin typeface="Arial"/>
                <a:cs typeface="Arial"/>
              </a:rPr>
              <a:t>a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omri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harjaa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tani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1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lang="ar-EG" sz="1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Jesus, a pure spring, a warm bosom,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Your love is sufficient for me. I will not go back.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7419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</a:t>
            </a: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{(رَاجِع لَك بَعد الجُوع مِن وِسطِ عَالَم مَوْجُـــوع)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اِحفَظني مِن الرُّجُوع  وِاِشبِعْني يا رَبِّي يَسوع}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2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{(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rajea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baad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eljoa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wast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mawjooa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ehfa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ni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errojooa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weshbeani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}2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am coming back after starvation in a hungry world. Keep me from going back, fill me Lord Jesus.</a:t>
            </a:r>
            <a:endParaRPr kumimoji="0" lang="ar-EG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0833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(يَسوع يا نَبع صَافي   يا أحلَى حُضن دَافِــــي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حُبّ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لِيَّ كافِــــــي   عُمرِي ما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هارجَع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تاني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naba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safi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ya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ahla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dafi</a:t>
            </a:r>
            <a:b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hobbak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kafi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lang="es-ES" sz="3200" b="1" kern="0" dirty="0">
                <a:solidFill>
                  <a:srgbClr val="002060"/>
                </a:solidFill>
                <a:latin typeface="Arial"/>
                <a:cs typeface="Arial"/>
              </a:rPr>
              <a:t>a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omri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harjaa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tani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1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lang="ar-EG" sz="1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Jesus, a pure spring, a warm bosom,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Your love is sufficient for me. I will not go back.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7591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{(فَتِّشت بين الجِبال   رَدِّيتني بَعد الضَّلال)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رَيَّحني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مِن الأحمَال   وِاِحمِيني يا رَبِّي يَسوع}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{(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fattesht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bain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eljebal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raddetni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baad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elDDalal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rayyahni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elahmal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wehmini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}2</a:t>
            </a:r>
            <a:r>
              <a:rPr lang="ar-EG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sought for me on the mountains and restored me. Take away my burdens and protect me Lord Jesus.</a:t>
            </a:r>
            <a:endParaRPr kumimoji="0" lang="ar-EG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0381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(يَسوع يا نَبع صَافي   يا أحلَى حُضن دَافِــــي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حُبّ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لِيَّ كافِــــــي   عُمرِي ما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هارجَع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تاني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naba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safi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ya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ahla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dafi</a:t>
            </a:r>
            <a:b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hobbak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kafi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lang="es-ES" sz="3200" b="1" kern="0" dirty="0">
                <a:solidFill>
                  <a:srgbClr val="002060"/>
                </a:solidFill>
                <a:latin typeface="Arial"/>
                <a:cs typeface="Arial"/>
              </a:rPr>
              <a:t>a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omri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harjaa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tani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1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lang="ar-EG" sz="1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Jesus, a pure spring, a warm bosom,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Your love is sufficient for me. I will not go back.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5151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4- </a:t>
            </a: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{(رَاجِع وِبعَزم شِدِيد   وِأحيَــــا عَهد جديد)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حَقَّقْ ليَّ المَـــوَاعِيد   وِبَارِكني يا رَبِّي يَسوع}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endParaRPr lang="ar-EG" sz="1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rajea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webaazm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shedeed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aahd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jedeed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{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haqqaq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almawaaid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barekni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}2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am coming back determined to live a new life. Fulfill Your promises and bless me Lord Jesus.</a:t>
            </a:r>
            <a:endParaRPr kumimoji="0" lang="ar-EG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4072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(يَسوع يا نَبع صَافي   يا أحلَى حُضن دَافِــــي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حُبّ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لِيَّ كافِــــــي   عُمرِي ما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هارجَع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تاني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naba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safi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ya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ahla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dafi</a:t>
            </a:r>
            <a:b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hobbak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kafi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lang="es-ES" sz="3200" b="1" kern="0" dirty="0">
                <a:solidFill>
                  <a:srgbClr val="002060"/>
                </a:solidFill>
                <a:latin typeface="Arial"/>
                <a:cs typeface="Arial"/>
              </a:rPr>
              <a:t>a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omri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harjaa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tani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1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lang="ar-EG" sz="1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Jesus, a pure spring, a warm bosom,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Your love is sufficient for me. I will not go back.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7447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4863</TotalTime>
  <Words>571</Words>
  <Application>Microsoft Office PowerPoint</Application>
  <PresentationFormat>عرض على الشاشة (4:3)</PresentationFormat>
  <Paragraphs>62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451</cp:revision>
  <dcterms:created xsi:type="dcterms:W3CDTF">2021-12-07T14:30:00Z</dcterms:created>
  <dcterms:modified xsi:type="dcterms:W3CDTF">2023-08-05T13:43:17Z</dcterms:modified>
</cp:coreProperties>
</file>