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-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راجع ليك أنا </a:t>
            </a:r>
            <a:r>
              <a:rPr lang="ar-EG" sz="6000" b="1" dirty="0" err="1"/>
              <a:t>تاني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{(رَاجع لِيك أنا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تاني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مِن هَمِّي وِكُل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أحزَاني)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وَدَّعت العَالَم الفاني   اِحفَظني يا رَبِّي يَسوع}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rajea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ee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tani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hammi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ahzani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waddaat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elaalam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elfani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ehfazni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1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endParaRPr lang="ar-EG" sz="1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am coming back from my burdens and sorrows.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said bye to the vanishing world, save me Lord Jesus.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(يَسوع يا نَبع صَافي   يا أحلَى حُضن دَافِــــي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حُبّ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لِيَّ كافِــــــي   عُمرِي ما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هارجَع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تاني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naba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safi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ya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ahla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dafi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kafi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lang="es-ES" sz="3200" b="1" kern="0" dirty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omri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harjaa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tani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1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lang="ar-EG" sz="1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Jesus, a pure spring, a warm bosom,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love is sufficient for me. I will not go back.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7419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{(رَاجِع لَك بَعد الجُوع مِن وِسطِ عَالَم مَوْجُـــوع)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اِحفَظني مِن الرُّجُوع  وِاِشبِعْني يا رَبِّي يَسوع}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2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rajea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eljoa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mawjooa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ehfa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ni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errojooa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weshbeani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am coming back after starvation in a hungry world. Keep me from going back, fill me Lord Jesus.</a:t>
            </a:r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0833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(يَسوع يا نَبع صَافي   يا أحلَى حُضن دَافِــــي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حُبّ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لِيَّ كافِــــــي   عُمرِي ما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هارجَع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تاني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naba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safi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ya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ahla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dafi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kafi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lang="es-ES" sz="3200" b="1" kern="0" dirty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omri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harjaa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tani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1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lang="ar-EG" sz="1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Jesus, a pure spring, a warm bosom,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love is sufficient for me. I will not go back.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7591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{(فَتِّشت بين الجِبال   رَدِّيتني بَعد الضَّلال)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رَيَّحني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مِن الأحمَال   وِاِحمِيني يا رَبِّي يَسوع}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fattesht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bain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eljebal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raddetni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elDDalal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rayyahni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elahmal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wehmini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}2</a:t>
            </a:r>
            <a:r>
              <a:rPr lang="ar-EG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sought for me on the mountains and restored me. Take away my burdens and protect me Lord Jesus.</a:t>
            </a:r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0381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(يَسوع يا نَبع صَافي   يا أحلَى حُضن دَافِــــي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حُبّ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لِيَّ كافِــــــي   عُمرِي ما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هارجَع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تاني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naba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safi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ya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ahla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dafi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kafi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lang="es-ES" sz="3200" b="1" kern="0" dirty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omri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harjaa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tani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1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lang="ar-EG" sz="1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Jesus, a pure spring, a warm bosom,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love is sufficient for me. I will not go back.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5151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{(رَاجِع وِبعَزم شِدِيد   وِأحيَــــا عَهد جديد)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حَقَّقْ ليَّ المَـــوَاعِيد   وِبَارِكني يا رَبِّي يَسوع}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lang="ar-EG" sz="1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rajea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webaazm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shedeed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aahd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jedeed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{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haqqaq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almawaaid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barekni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am coming back determined to live a new life. Fulfill Your promises and bless me Lord Jesus.</a:t>
            </a:r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4072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(يَسوع يا نَبع صَافي   يا أحلَى حُضن دَافِــــي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حُبّ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لِيَّ كافِــــــي   عُمرِي ما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هارجَع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تاني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naba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safi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ya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ahla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dafi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kafi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lang="es-ES" sz="3200" b="1" kern="0" dirty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omri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harjaa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tani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1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lang="ar-EG" sz="1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Jesus, a pure spring, a warm bosom,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love is sufficient for me. I will not go back.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7447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4863</TotalTime>
  <Words>571</Words>
  <Application>Microsoft Office PowerPoint</Application>
  <PresentationFormat>عرض على الشاشة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451</cp:revision>
  <dcterms:created xsi:type="dcterms:W3CDTF">2021-12-07T14:30:00Z</dcterms:created>
  <dcterms:modified xsi:type="dcterms:W3CDTF">2023-08-05T13:43:17Z</dcterms:modified>
</cp:coreProperties>
</file>