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1" r:id="rId4"/>
    <p:sldId id="322" r:id="rId5"/>
    <p:sldId id="323" r:id="rId6"/>
    <p:sldId id="324" r:id="rId7"/>
    <p:sldId id="32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ر</a:t>
            </a:r>
            <a:r>
              <a:rPr lang="ar-EG" sz="6000" b="1" dirty="0"/>
              <a:t>َ</a:t>
            </a:r>
            <a:r>
              <a:rPr lang="ar-SA" sz="6000" b="1" dirty="0"/>
              <a:t>اج</a:t>
            </a:r>
            <a:r>
              <a:rPr lang="ar-EG" sz="6000" b="1" dirty="0"/>
              <a:t>ِ</a:t>
            </a:r>
            <a:r>
              <a:rPr lang="ar-SA" sz="6000" b="1" dirty="0"/>
              <a:t>ع ليك قلبي ع</a:t>
            </a:r>
            <a:r>
              <a:rPr lang="ar-EG" sz="6000" b="1" dirty="0"/>
              <a:t>َ</a:t>
            </a:r>
            <a:r>
              <a:rPr lang="ar-SA" sz="6000" b="1" dirty="0"/>
              <a:t>طش</a:t>
            </a:r>
            <a:r>
              <a:rPr lang="ar-EG" sz="6000" b="1" dirty="0"/>
              <a:t>َ</a:t>
            </a:r>
            <a:r>
              <a:rPr lang="ar-SA" sz="6000" b="1" dirty="0"/>
              <a:t>ان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قلبي ع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طش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عد الج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وسنين</a:t>
            </a:r>
            <a:r>
              <a:rPr kumimoji="0" lang="en-US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رم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بأم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ده أنت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قلبك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aatshan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harman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ashaor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aboya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hannan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back to You with a thirsty heart after years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of lacking. You are my father, I find peace and compassion.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أسك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في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batmanna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loaak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bathanna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askon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abibi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to meet You and rejoice.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come to live under Your shelter; Beloved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(راج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أنس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اللي فات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 بيك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خ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elazamat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aawwaDni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fat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back to forget the past and to have victory over all troubles. You compensate me and let me stay in Your bosom.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57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أسك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في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batmanna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loaak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bathanna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askon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abibi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to meet You and rejoice.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come to live under Your shelter; Beloved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329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(راج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 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مْس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جر جديد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راجع ليك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كات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بتزيد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ـاتي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أكيد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anasheed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teshroq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fajr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barakat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betzeed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back with songs, with a new dawn and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abundant blessings that give me sure victory.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45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باته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أسك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في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batmanna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loaak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bathanna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askon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abibi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to meet You and rejoice.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come to live under Your shelter; Beloved Jesus.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94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4835</TotalTime>
  <Words>709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452</cp:revision>
  <dcterms:created xsi:type="dcterms:W3CDTF">2021-12-07T14:30:00Z</dcterms:created>
  <dcterms:modified xsi:type="dcterms:W3CDTF">2023-08-05T13:58:04Z</dcterms:modified>
</cp:coreProperties>
</file>