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29" r:id="rId3"/>
    <p:sldId id="428" r:id="rId4"/>
    <p:sldId id="430" r:id="rId5"/>
    <p:sldId id="431" r:id="rId6"/>
    <p:sldId id="432" r:id="rId7"/>
    <p:sldId id="433" r:id="rId8"/>
    <p:sldId id="43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9"/>
            <p14:sldId id="428"/>
            <p14:sldId id="430"/>
            <p14:sldId id="431"/>
            <p14:sldId id="432"/>
            <p14:sldId id="433"/>
            <p14:sldId id="43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رافعين راياتنا بأغانينا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64701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(رافعين راياتنا وبأغانينا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ماشيين بقوة روحك فينا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كل فرحنا </a:t>
            </a:r>
            <a:r>
              <a:rPr lang="ar-EG" sz="7200" b="1" dirty="0" err="1">
                <a:solidFill>
                  <a:srgbClr val="00582A"/>
                </a:solidFill>
              </a:rPr>
              <a:t>وانتصارتنا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بيكللها</a:t>
            </a:r>
            <a:r>
              <a:rPr lang="ar-EG" sz="7200" b="1" dirty="0">
                <a:solidFill>
                  <a:srgbClr val="00582A"/>
                </a:solidFill>
              </a:rPr>
              <a:t> دم فادينا)2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946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</a:t>
            </a:r>
          </a:p>
          <a:p>
            <a:pPr algn="ctr" rtl="1"/>
            <a:r>
              <a:rPr lang="ar-EG" sz="7200" b="1" dirty="0"/>
              <a:t>(اسمك رايتنا والهتافات</a:t>
            </a:r>
          </a:p>
          <a:p>
            <a:pPr algn="ctr" rtl="1"/>
            <a:r>
              <a:rPr lang="ar-EG" sz="7200" b="1" dirty="0"/>
              <a:t> تعلن عنك انتصارات</a:t>
            </a:r>
            <a:br>
              <a:rPr lang="ar-EG" sz="7200" b="1" dirty="0"/>
            </a:br>
            <a:r>
              <a:rPr lang="ar-EG" sz="7200" b="1" dirty="0" err="1"/>
              <a:t>دا</a:t>
            </a:r>
            <a:r>
              <a:rPr lang="ar-EG" sz="7200" b="1" dirty="0"/>
              <a:t> بدمك نقهر قوات </a:t>
            </a:r>
          </a:p>
          <a:p>
            <a:pPr algn="ctr" rtl="1"/>
            <a:r>
              <a:rPr lang="ar-EG" sz="7200" b="1" dirty="0" err="1"/>
              <a:t>دي</a:t>
            </a:r>
            <a:r>
              <a:rPr lang="ar-EG" sz="7200" b="1" dirty="0"/>
              <a:t> قوتنا في اسم يسوع)2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64701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(رافعين راياتنا وبأغانينا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ماشيين بقوة روحك فينا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كل فرحنا </a:t>
            </a:r>
            <a:r>
              <a:rPr lang="ar-EG" sz="7200" b="1" dirty="0" err="1">
                <a:solidFill>
                  <a:srgbClr val="00582A"/>
                </a:solidFill>
              </a:rPr>
              <a:t>وانتصارتنا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بيكللها</a:t>
            </a:r>
            <a:r>
              <a:rPr lang="ar-EG" sz="7200" b="1" dirty="0">
                <a:solidFill>
                  <a:srgbClr val="00582A"/>
                </a:solidFill>
              </a:rPr>
              <a:t> دم فادينا)2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12088"/>
            <a:ext cx="998219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</a:t>
            </a:r>
          </a:p>
          <a:p>
            <a:pPr algn="ctr" rtl="1"/>
            <a:r>
              <a:rPr lang="ar-EG" sz="7200" b="1" dirty="0"/>
              <a:t>(ماشيين في غربة منتصرين </a:t>
            </a:r>
          </a:p>
          <a:p>
            <a:pPr algn="ctr" rtl="1"/>
            <a:r>
              <a:rPr lang="ar-EG" sz="7200" b="1" dirty="0"/>
              <a:t>بيك أفراحنا مش خايفين</a:t>
            </a:r>
            <a:br>
              <a:rPr lang="ar-EG" sz="7200" b="1" dirty="0"/>
            </a:br>
            <a:r>
              <a:rPr lang="ar-EG" sz="7200" b="1" dirty="0"/>
              <a:t>دا إحنا بدمك محمين </a:t>
            </a:r>
          </a:p>
          <a:p>
            <a:pPr algn="ctr" rtl="1"/>
            <a:r>
              <a:rPr lang="ar-EG" sz="7200" b="1" dirty="0" err="1"/>
              <a:t>دي</a:t>
            </a:r>
            <a:r>
              <a:rPr lang="ar-EG" sz="7200" b="1" dirty="0"/>
              <a:t> قوتنا في اسم يسوع)2</a:t>
            </a:r>
            <a:endParaRPr lang="en-US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64701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(رافعين راياتنا وبأغانينا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ماشيين بقوة روحك فينا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كل فرحنا </a:t>
            </a:r>
            <a:r>
              <a:rPr lang="ar-EG" sz="7200" b="1" dirty="0" err="1">
                <a:solidFill>
                  <a:srgbClr val="00582A"/>
                </a:solidFill>
              </a:rPr>
              <a:t>وانتصارتنا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بيكللها</a:t>
            </a:r>
            <a:r>
              <a:rPr lang="ar-EG" sz="7200" b="1" dirty="0">
                <a:solidFill>
                  <a:srgbClr val="00582A"/>
                </a:solidFill>
              </a:rPr>
              <a:t> دم فادينا)2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946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</a:t>
            </a:r>
          </a:p>
          <a:p>
            <a:pPr algn="ctr" rtl="1"/>
            <a:r>
              <a:rPr lang="ar-EG" sz="7200" b="1" dirty="0"/>
              <a:t>(رافعين إيدينا لفادينا </a:t>
            </a:r>
          </a:p>
          <a:p>
            <a:pPr algn="ctr" rtl="1"/>
            <a:r>
              <a:rPr lang="ar-EG" sz="7200" b="1" dirty="0"/>
              <a:t>نعلن سلطانه فينا</a:t>
            </a:r>
            <a:br>
              <a:rPr lang="ar-EG" sz="7200" b="1" dirty="0"/>
            </a:br>
            <a:r>
              <a:rPr lang="ar-EG" sz="7200" b="1" dirty="0"/>
              <a:t>هو راعينا وشافينا </a:t>
            </a:r>
          </a:p>
          <a:p>
            <a:pPr algn="ctr" rtl="1"/>
            <a:r>
              <a:rPr lang="ar-EG" sz="7200" b="1" dirty="0" err="1"/>
              <a:t>دي</a:t>
            </a:r>
            <a:r>
              <a:rPr lang="ar-EG" sz="7200" b="1" dirty="0"/>
              <a:t> قوتنا في اسم يسوع)2 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64701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(رافعين راياتنا وبأغانينا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ماشيين بقوة روحك فينا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كل فرحنا </a:t>
            </a:r>
            <a:r>
              <a:rPr lang="ar-EG" sz="7200" b="1" dirty="0" err="1">
                <a:solidFill>
                  <a:srgbClr val="00582A"/>
                </a:solidFill>
              </a:rPr>
              <a:t>وانتصارتنا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بيكللها</a:t>
            </a:r>
            <a:r>
              <a:rPr lang="ar-EG" sz="7200" b="1" dirty="0">
                <a:solidFill>
                  <a:srgbClr val="00582A"/>
                </a:solidFill>
              </a:rPr>
              <a:t> دم فادينا)2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2143</TotalTime>
  <Words>160</Words>
  <Application>Microsoft Office PowerPoint</Application>
  <PresentationFormat>عرض على الشاشة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338</cp:revision>
  <dcterms:created xsi:type="dcterms:W3CDTF">2021-12-07T14:30:00Z</dcterms:created>
  <dcterms:modified xsi:type="dcterms:W3CDTF">2024-07-23T07:20:28Z</dcterms:modified>
</cp:coreProperties>
</file>