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رافعين راياتنا بأغانينا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(رافعين راياتنا وبأغانينا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ماشيين بقوة روحك فينا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فرحنا </a:t>
            </a:r>
            <a:r>
              <a:rPr lang="ar-EG" sz="7200" b="1" dirty="0" err="1">
                <a:solidFill>
                  <a:srgbClr val="00582A"/>
                </a:solidFill>
              </a:rPr>
              <a:t>وانتصارتنا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بيكللها</a:t>
            </a:r>
            <a:r>
              <a:rPr lang="ar-EG" sz="7200" b="1" dirty="0">
                <a:solidFill>
                  <a:srgbClr val="00582A"/>
                </a:solidFill>
              </a:rPr>
              <a:t> دم فادينا)2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7200" b="1" dirty="0"/>
              <a:t>(اسمك رايتنا والهتافات</a:t>
            </a:r>
          </a:p>
          <a:p>
            <a:pPr algn="ctr" rtl="1"/>
            <a:r>
              <a:rPr lang="ar-EG" sz="7200" b="1" dirty="0"/>
              <a:t> تعلن عنك انتصارات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بدمك نقهر قوات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قوتنا في اسم يسوع)2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(رافعين راياتنا وبأغانينا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ماشيين بقوة روحك فينا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فرحنا </a:t>
            </a:r>
            <a:r>
              <a:rPr lang="ar-EG" sz="7200" b="1" dirty="0" err="1">
                <a:solidFill>
                  <a:srgbClr val="00582A"/>
                </a:solidFill>
              </a:rPr>
              <a:t>وانتصارتنا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بيكللها</a:t>
            </a:r>
            <a:r>
              <a:rPr lang="ar-EG" sz="7200" b="1" dirty="0">
                <a:solidFill>
                  <a:srgbClr val="00582A"/>
                </a:solidFill>
              </a:rPr>
              <a:t> دم فادينا)2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7200" b="1" dirty="0"/>
              <a:t>(ماشيين في غربة منتصرين </a:t>
            </a:r>
          </a:p>
          <a:p>
            <a:pPr algn="ctr" rtl="1"/>
            <a:r>
              <a:rPr lang="ar-EG" sz="7200" b="1" dirty="0"/>
              <a:t>بيك أفراحنا مش خايفين</a:t>
            </a:r>
            <a:br>
              <a:rPr lang="ar-EG" sz="7200" b="1" dirty="0"/>
            </a:br>
            <a:r>
              <a:rPr lang="ar-EG" sz="7200" b="1" dirty="0"/>
              <a:t>دا إحنا بدمك محمين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قوتنا في اسم يسوع)2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(رافعين راياتنا وبأغانينا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ماشيين بقوة روحك فينا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فرحنا </a:t>
            </a:r>
            <a:r>
              <a:rPr lang="ar-EG" sz="7200" b="1" dirty="0" err="1">
                <a:solidFill>
                  <a:srgbClr val="00582A"/>
                </a:solidFill>
              </a:rPr>
              <a:t>وانتصارتنا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بيكللها</a:t>
            </a:r>
            <a:r>
              <a:rPr lang="ar-EG" sz="7200" b="1" dirty="0">
                <a:solidFill>
                  <a:srgbClr val="00582A"/>
                </a:solidFill>
              </a:rPr>
              <a:t> دم فادينا)2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(رافعين إيدينا لفادينا </a:t>
            </a:r>
          </a:p>
          <a:p>
            <a:pPr algn="ctr" rtl="1"/>
            <a:r>
              <a:rPr lang="ar-EG" sz="7200" b="1" dirty="0"/>
              <a:t>نعلن سلطانه فينا</a:t>
            </a:r>
            <a:br>
              <a:rPr lang="ar-EG" sz="7200" b="1" dirty="0"/>
            </a:br>
            <a:r>
              <a:rPr lang="ar-EG" sz="7200" b="1" dirty="0"/>
              <a:t>هو راعينا وشافينا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قوتنا في اسم يسوع)2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(رافعين راياتنا وبأغانينا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ماشيين بقوة روحك فينا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فرحنا </a:t>
            </a:r>
            <a:r>
              <a:rPr lang="ar-EG" sz="7200" b="1" dirty="0" err="1">
                <a:solidFill>
                  <a:srgbClr val="00582A"/>
                </a:solidFill>
              </a:rPr>
              <a:t>وانتصارتنا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بيكللها</a:t>
            </a:r>
            <a:r>
              <a:rPr lang="ar-EG" sz="7200" b="1" dirty="0">
                <a:solidFill>
                  <a:srgbClr val="00582A"/>
                </a:solidFill>
              </a:rPr>
              <a:t> دم فادينا)2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160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2024-07-23T07:20:28Z</dcterms:modified>
</cp:coreProperties>
</file>