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1" r:id="rId3"/>
    <p:sldId id="320" r:id="rId4"/>
    <p:sldId id="322" r:id="rId5"/>
    <p:sldId id="323" r:id="rId6"/>
    <p:sldId id="324" r:id="rId7"/>
    <p:sldId id="325" r:id="rId8"/>
    <p:sldId id="326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1"/>
            <p14:sldId id="320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رافعين راياتنا وبأغانينا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رَافعَين رَايَاتنا وِبأغَانينا  ماشيين بِقُوِّة رُوحك فِينا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 فَرَحنا وِاِنتِصَارِاتنا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بيكَلِّله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ـــا دَم فادِينا)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rafaeen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rayatna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web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aghanina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mashyeen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wenteSaratna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byekallelha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dam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lift our banners and go by the power of Your Spirit. Our joy and victory are crowned by the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blood of our Redeemer.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41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(اِسمك رَايتنا وِالهُتافات تعلِن عَنَّك اِلانتِصَارَات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بدَمّ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نِقهَر قُوَّات  دي قوِّتنا في اِسم يَسوع)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0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lang="en-US" sz="3200" b="1" kern="0" dirty="0" err="1">
                <a:solidFill>
                  <a:srgbClr val="FF0000"/>
                </a:solidFill>
                <a:latin typeface="Arial"/>
                <a:cs typeface="Arial"/>
              </a:rPr>
              <a:t>esmak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Arial"/>
                <a:cs typeface="Arial"/>
              </a:rPr>
              <a:t>rayetna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Arial"/>
                <a:cs typeface="Arial"/>
              </a:rPr>
              <a:t>wel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Arial"/>
                <a:cs typeface="Arial"/>
              </a:rPr>
              <a:t>hotafat</a:t>
            </a:r>
            <a:b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3200" b="1" kern="0" dirty="0" err="1">
                <a:solidFill>
                  <a:srgbClr val="FF0000"/>
                </a:solidFill>
                <a:latin typeface="Arial"/>
                <a:cs typeface="Arial"/>
              </a:rPr>
              <a:t>tealen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Arial"/>
                <a:cs typeface="Arial"/>
              </a:rPr>
              <a:t>aannak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Arial"/>
                <a:cs typeface="Arial"/>
              </a:rPr>
              <a:t>elenteSarat</a:t>
            </a:r>
            <a:b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da be </a:t>
            </a:r>
            <a:r>
              <a:rPr lang="en-US" sz="3200" b="1" kern="0" dirty="0" err="1">
                <a:solidFill>
                  <a:srgbClr val="FF0000"/>
                </a:solidFill>
                <a:latin typeface="Arial"/>
                <a:cs typeface="Arial"/>
              </a:rPr>
              <a:t>dammak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Arial"/>
                <a:cs typeface="Arial"/>
              </a:rPr>
              <a:t>neqhar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Arial"/>
                <a:cs typeface="Arial"/>
              </a:rPr>
              <a:t>qowat</a:t>
            </a:r>
            <a:b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di </a:t>
            </a:r>
            <a:r>
              <a:rPr lang="en-US" sz="3200" b="1" kern="0" dirty="0" err="1">
                <a:solidFill>
                  <a:srgbClr val="FF0000"/>
                </a:solidFill>
                <a:latin typeface="Arial"/>
                <a:cs typeface="Arial"/>
              </a:rPr>
              <a:t>owetna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fi </a:t>
            </a:r>
            <a:r>
              <a:rPr lang="en-US" sz="3200" b="1" kern="0" dirty="0" err="1">
                <a:solidFill>
                  <a:srgbClr val="FF0000"/>
                </a:solidFill>
                <a:latin typeface="Arial"/>
                <a:cs typeface="Arial"/>
              </a:rPr>
              <a:t>esm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Arial"/>
                <a:cs typeface="Arial"/>
              </a:rPr>
              <a:t>yasou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)2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name is our banner. We shout to declare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victory. We defeat powers by Your blood.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strength is in the name of Jesus.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رَافعَين رَايَاتنا وِبأغَانينا  ماشيين بِقُوِّة رُوحك فِينا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 فَرَحنا وِاِنتِصَارِاتنا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بيكَلِّله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ـــا دَم فادِينا)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rafaeen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rayatna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web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aghanina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mashyeen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wenteSaratna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byekallelha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dam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lift our banners and go by the power of Your Spirit. Our joy and victory are crowned by the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blood of our Redeemer.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9982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4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(مَاشيين في غُربَة مُنتَصِرِين بِك أفرَاحنا مِش </a:t>
            </a:r>
            <a:r>
              <a:rPr kumimoji="0" lang="ar-EG" sz="4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خَايفين</a:t>
            </a:r>
            <a:br>
              <a:rPr kumimoji="0" lang="ar-EG" sz="4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إحنا بدَمّ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مَحميين دي قوِّتنا في اِسم يَسوع)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mashyeen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ghorba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montaSereen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mesh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khayefeen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dahna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mahmyeen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are victorious in the pilgrimage. We are not afraid as we have joy and protection in Your blood. Our strength is in the name of Jesus.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8116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رَافعَين رَايَاتنا وِبأغَانينا  ماشيين بِقُوِّة رُوحك فِينا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 فَرَحنا وِاِنتِصَارِاتنا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بيكَلِّله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ـــا دَم فادِينا)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rafaeen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rayatna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web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aghanina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mashyeen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wenteSaratna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byekallelha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dam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lift our banners and go by the power of Your Spirit. Our joy and victory are crowned by the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blood of our Redeemer.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978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(رَافعِين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إيدِينا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لِفادِينا   نِعلِن سُلطانه فينـــــــا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هوَ رَاعِينا وِشَافِينــا   دي قوِّتنا في اِسم يَسوع)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rafaeen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nealen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soltano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shafina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di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lift up our hands announcing our redeemer’s power. He is our shepherd and healer.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strength is in the name of Jesus.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1542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رَافعَين رَايَاتنا وِبأغَانينا  ماشيين بِقُوِّة رُوحك فِينا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 فَرَحنا وِاِنتِصَارِاتنا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بيكَلِّله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ـــا دَم فادِينا)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rafaeen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rayatna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web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aghanina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mashyeen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wenteSaratna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byekallelha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dam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lift our banners and go by the power of Your Spirit. Our joy and victory are crowned by the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blood of our Redeemer.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7485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4854</TotalTime>
  <Words>521</Words>
  <Application>Microsoft Office PowerPoint</Application>
  <PresentationFormat>عرض على الشاشة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453</cp:revision>
  <dcterms:created xsi:type="dcterms:W3CDTF">2021-12-07T14:30:00Z</dcterms:created>
  <dcterms:modified xsi:type="dcterms:W3CDTF">2023-08-07T11:08:05Z</dcterms:modified>
</cp:coreProperties>
</file>