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277" r:id="rId4"/>
    <p:sldId id="304" r:id="rId5"/>
    <p:sldId id="305" r:id="rId6"/>
    <p:sldId id="306" r:id="rId7"/>
    <p:sldId id="307" r:id="rId8"/>
    <p:sldId id="308" r:id="rId9"/>
    <p:sldId id="30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307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5" d="100"/>
          <a:sy n="55" d="100"/>
        </p:scale>
        <p:origin x="52" y="1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ربنا موجود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إيده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شغالة وسطينا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effectLst/>
                <a:latin typeface="Helvetica Neue"/>
                <a:cs typeface="+mn-cs"/>
              </a:rPr>
              <a:t>1-</a:t>
            </a:r>
            <a:r>
              <a:rPr lang="ar-EG" sz="6600" b="1" i="0" dirty="0"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effectLst/>
                <a:latin typeface="jomhuria"/>
              </a:rPr>
              <a:t>لا مش منسيين</a:t>
            </a:r>
            <a:br>
              <a:rPr lang="ar-EG" sz="6600" b="1" i="0" dirty="0">
                <a:effectLst/>
                <a:latin typeface="jomhuria"/>
              </a:rPr>
            </a:br>
            <a:r>
              <a:rPr lang="ar-EG" sz="6600" b="1" i="0" dirty="0">
                <a:effectLst/>
                <a:latin typeface="jomhuria"/>
              </a:rPr>
              <a:t>هو إله للتعبانين</a:t>
            </a:r>
            <a:br>
              <a:rPr lang="ar-EG" sz="6600" b="1" i="0" dirty="0">
                <a:effectLst/>
                <a:latin typeface="jomhuria"/>
              </a:rPr>
            </a:br>
            <a:r>
              <a:rPr lang="ar-EG" sz="6600" b="1" i="0" dirty="0" err="1">
                <a:effectLst/>
                <a:latin typeface="jomhuria"/>
              </a:rPr>
              <a:t>حاسس</a:t>
            </a:r>
            <a:r>
              <a:rPr lang="ar-EG" sz="6600" b="1" i="0" dirty="0">
                <a:effectLst/>
                <a:latin typeface="jomhuria"/>
              </a:rPr>
              <a:t> بينـــا</a:t>
            </a:r>
            <a:br>
              <a:rPr lang="ar-EG" sz="6600" b="1" i="0" dirty="0">
                <a:effectLst/>
                <a:latin typeface="jomhuria"/>
              </a:rPr>
            </a:br>
            <a:r>
              <a:rPr lang="ar-EG" sz="6600" b="1" i="0" dirty="0">
                <a:effectLst/>
                <a:latin typeface="jomhuria"/>
              </a:rPr>
              <a:t>لو الناس مش </a:t>
            </a:r>
            <a:r>
              <a:rPr lang="ar-EG" sz="6600" b="1" i="0" dirty="0" err="1">
                <a:effectLst/>
                <a:latin typeface="jomhuria"/>
              </a:rPr>
              <a:t>حاسين</a:t>
            </a:r>
            <a:br>
              <a:rPr lang="ar-EG" sz="6600" b="1" i="0" dirty="0">
                <a:effectLst/>
                <a:latin typeface="jomhuria"/>
              </a:rPr>
            </a:br>
            <a:r>
              <a:rPr lang="ar-EG" sz="6600" b="1" i="0" dirty="0">
                <a:effectLst/>
                <a:latin typeface="jomhuria"/>
              </a:rPr>
              <a:t>بحنانه يجود</a:t>
            </a:r>
            <a:br>
              <a:rPr lang="ar-EG" sz="6600" b="1" i="0" dirty="0">
                <a:effectLst/>
                <a:latin typeface="jomhuria"/>
              </a:rPr>
            </a:br>
            <a:endParaRPr lang="ar-EG" sz="6600" b="1" i="0" dirty="0">
              <a:effectLst/>
              <a:latin typeface="jomhuria"/>
            </a:endParaRPr>
          </a:p>
          <a:p>
            <a:pPr algn="ctr" rtl="1"/>
            <a:br>
              <a:rPr lang="ar-EG" sz="6600" b="1" dirty="0">
                <a:cs typeface="+mn-cs"/>
              </a:rPr>
            </a:br>
            <a:br>
              <a:rPr lang="ar-EG" sz="6600" b="1" dirty="0">
                <a:cs typeface="+mn-cs"/>
              </a:rPr>
            </a:br>
            <a:endParaRPr lang="ar-EG" sz="6600" b="1" i="0" dirty="0"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ربنا موجود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إيده شغالة وسطينا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أيوه لينا وعود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من إيديه يملا لنا إيدينا</a:t>
            </a:r>
          </a:p>
          <a:p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effectLst/>
                <a:latin typeface="Helvetica Neue"/>
                <a:cs typeface="+mn-cs"/>
              </a:rPr>
              <a:t>2- </a:t>
            </a:r>
          </a:p>
          <a:p>
            <a:pPr rtl="1"/>
            <a:r>
              <a:rPr lang="ar-EG" sz="6600" b="1" i="0" dirty="0">
                <a:effectLst/>
                <a:latin typeface="jomhuria"/>
              </a:rPr>
              <a:t>رامي الحمل باطيع</a:t>
            </a:r>
            <a:br>
              <a:rPr lang="ar-EG" sz="6600" b="1" i="0" dirty="0">
                <a:effectLst/>
                <a:latin typeface="jomhuria"/>
              </a:rPr>
            </a:br>
            <a:r>
              <a:rPr lang="ar-EG" sz="6600" b="1" i="0" dirty="0">
                <a:effectLst/>
                <a:latin typeface="jomhuria"/>
              </a:rPr>
              <a:t>لما سلامي في لحظة يضيع</a:t>
            </a:r>
            <a:br>
              <a:rPr lang="ar-EG" sz="6600" b="1" i="0" dirty="0">
                <a:effectLst/>
                <a:latin typeface="jomhuria"/>
              </a:rPr>
            </a:br>
            <a:r>
              <a:rPr lang="ar-EG" sz="6600" b="1" i="0" dirty="0">
                <a:effectLst/>
                <a:latin typeface="jomhuria"/>
              </a:rPr>
              <a:t>يقدر ييجي</a:t>
            </a:r>
            <a:r>
              <a:rPr lang="ar-EG" sz="6600" b="1" dirty="0">
                <a:latin typeface="jomhuria"/>
              </a:rPr>
              <a:t> </a:t>
            </a:r>
            <a:r>
              <a:rPr lang="ar-EG" sz="6600" b="1" i="0" dirty="0">
                <a:effectLst/>
                <a:latin typeface="jomhuria"/>
              </a:rPr>
              <a:t>حتى </a:t>
            </a:r>
          </a:p>
          <a:p>
            <a:pPr rtl="1"/>
            <a:r>
              <a:rPr lang="ar-EG" sz="6600" b="1" i="0" dirty="0">
                <a:effectLst/>
                <a:latin typeface="jomhuria"/>
              </a:rPr>
              <a:t>في رابع هزيع</a:t>
            </a:r>
            <a:br>
              <a:rPr lang="ar-EG" sz="6600" b="1" i="0" dirty="0">
                <a:effectLst/>
                <a:latin typeface="jomhuria"/>
              </a:rPr>
            </a:br>
            <a:r>
              <a:rPr lang="ar-EG" sz="6600" b="1" i="0" dirty="0">
                <a:effectLst/>
                <a:latin typeface="jomhuria"/>
              </a:rPr>
              <a:t>بسلامـه يســــود</a:t>
            </a:r>
          </a:p>
          <a:p>
            <a:pPr algn="ctr" rtl="1"/>
            <a:br>
              <a:rPr lang="ar-EG" sz="6600" b="1" dirty="0">
                <a:cs typeface="+mn-cs"/>
              </a:rPr>
            </a:br>
            <a:br>
              <a:rPr lang="ar-EG" sz="6600" b="1" dirty="0">
                <a:cs typeface="+mn-cs"/>
              </a:rPr>
            </a:br>
            <a:endParaRPr lang="ar-EG" sz="6600" b="1" i="0" dirty="0"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54551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ربنا موجود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إيده شغالة وسطينا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أيوه لينا وعود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من إيديه يملا لنا إيدينا</a:t>
            </a:r>
          </a:p>
          <a:p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128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 err="1">
                <a:effectLst/>
                <a:latin typeface="jomhuria"/>
              </a:rPr>
              <a:t>شايف</a:t>
            </a:r>
            <a:r>
              <a:rPr lang="ar-EG" sz="6600" b="1" i="0" dirty="0">
                <a:effectLst/>
                <a:latin typeface="jomhuria"/>
              </a:rPr>
              <a:t> شعب كبير</a:t>
            </a:r>
            <a:br>
              <a:rPr lang="ar-EG" sz="6600" b="1" i="0" dirty="0">
                <a:effectLst/>
                <a:latin typeface="jomhuria"/>
              </a:rPr>
            </a:br>
            <a:r>
              <a:rPr lang="ar-EG" sz="6600" b="1" i="0" dirty="0">
                <a:effectLst/>
                <a:latin typeface="jomhuria"/>
              </a:rPr>
              <a:t>ربي ضامن له التغيير</a:t>
            </a:r>
            <a:br>
              <a:rPr lang="ar-EG" sz="6600" b="1" i="0" dirty="0">
                <a:effectLst/>
                <a:latin typeface="jomhuria"/>
              </a:rPr>
            </a:br>
            <a:r>
              <a:rPr lang="ar-EG" sz="6600" b="1" i="0" dirty="0">
                <a:effectLst/>
                <a:latin typeface="jomhuria"/>
              </a:rPr>
              <a:t>يقدر يخلق</a:t>
            </a:r>
            <a:br>
              <a:rPr lang="ar-EG" sz="6600" b="1" i="0" dirty="0">
                <a:effectLst/>
                <a:latin typeface="jomhuria"/>
              </a:rPr>
            </a:br>
            <a:r>
              <a:rPr lang="ar-EG" sz="6600" b="1" i="0" dirty="0">
                <a:effectLst/>
                <a:latin typeface="jomhuria"/>
              </a:rPr>
              <a:t>ناس بحب قلبه كتير</a:t>
            </a:r>
            <a:br>
              <a:rPr lang="ar-EG" sz="6600" b="1" i="0" dirty="0">
                <a:effectLst/>
                <a:latin typeface="jomhuria"/>
              </a:rPr>
            </a:br>
            <a:r>
              <a:rPr lang="ar-EG" sz="6600" b="1" i="0" dirty="0">
                <a:effectLst/>
                <a:latin typeface="jomhuria"/>
              </a:rPr>
              <a:t>مش بس داود</a:t>
            </a:r>
          </a:p>
          <a:p>
            <a:pPr algn="ctr" rtl="1"/>
            <a:br>
              <a:rPr lang="ar-EG" sz="6600" b="1" dirty="0">
                <a:cs typeface="+mn-cs"/>
              </a:rPr>
            </a:br>
            <a:br>
              <a:rPr lang="ar-EG" sz="6600" b="1" dirty="0">
                <a:cs typeface="+mn-cs"/>
              </a:rPr>
            </a:br>
            <a:endParaRPr lang="ar-EG" sz="6600" b="1" i="0" dirty="0"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34638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ربنا موجود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إيده شغالة وسطينا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أيوه لينا وعود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من إيديه يملا لنا إيدينا</a:t>
            </a:r>
          </a:p>
          <a:p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71035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effectLst/>
                <a:latin typeface="Helvetica Neue"/>
                <a:cs typeface="+mn-cs"/>
              </a:rPr>
              <a:t>4- </a:t>
            </a:r>
          </a:p>
          <a:p>
            <a:pPr rtl="1"/>
            <a:r>
              <a:rPr lang="ar-EG" sz="6600" b="1" i="0" dirty="0">
                <a:effectLst/>
                <a:latin typeface="jomhuria"/>
              </a:rPr>
              <a:t>صوتي يرنم ليه</a:t>
            </a:r>
            <a:br>
              <a:rPr lang="ar-EG" sz="6600" b="1" i="0" dirty="0">
                <a:effectLst/>
                <a:latin typeface="jomhuria"/>
              </a:rPr>
            </a:br>
            <a:r>
              <a:rPr lang="ar-EG" sz="6600" b="1" i="0" dirty="0">
                <a:effectLst/>
                <a:latin typeface="jomhuria"/>
              </a:rPr>
              <a:t>ده أخد موتي وشاله عليه</a:t>
            </a:r>
            <a:br>
              <a:rPr lang="ar-EG" sz="6600" b="1" i="0" dirty="0">
                <a:effectLst/>
                <a:latin typeface="jomhuria"/>
              </a:rPr>
            </a:br>
            <a:r>
              <a:rPr lang="ar-EG" sz="6600" b="1" i="0" dirty="0">
                <a:effectLst/>
                <a:latin typeface="jomhuria"/>
              </a:rPr>
              <a:t>للي فداني</a:t>
            </a:r>
            <a:br>
              <a:rPr lang="ar-EG" sz="6600" b="1" i="0" dirty="0">
                <a:effectLst/>
                <a:latin typeface="jomhuria"/>
              </a:rPr>
            </a:br>
            <a:r>
              <a:rPr lang="ar-EG" sz="6600" b="1" i="0" dirty="0" err="1">
                <a:effectLst/>
                <a:latin typeface="jomhuria"/>
              </a:rPr>
              <a:t>هاغني</a:t>
            </a:r>
            <a:r>
              <a:rPr lang="ar-EG" sz="6600" b="1" i="0" dirty="0">
                <a:effectLst/>
                <a:latin typeface="jomhuria"/>
              </a:rPr>
              <a:t> أغاني ليه</a:t>
            </a:r>
            <a:br>
              <a:rPr lang="ar-EG" sz="6600" b="1" i="0" dirty="0">
                <a:effectLst/>
                <a:latin typeface="jomhuria"/>
              </a:rPr>
            </a:br>
            <a:r>
              <a:rPr lang="ar-EG" sz="6600" b="1" i="0" dirty="0">
                <a:effectLst/>
                <a:latin typeface="jomhuria"/>
              </a:rPr>
              <a:t>بربابة وعود</a:t>
            </a:r>
          </a:p>
          <a:p>
            <a:pPr algn="ctr" rtl="1"/>
            <a:br>
              <a:rPr lang="ar-EG" sz="6600" b="1" i="0" dirty="0">
                <a:effectLst/>
                <a:latin typeface="jomhuria"/>
              </a:rPr>
            </a:br>
            <a:endParaRPr lang="ar-EG" sz="6600" b="1" i="0" dirty="0">
              <a:effectLst/>
              <a:latin typeface="jomhuria"/>
            </a:endParaRPr>
          </a:p>
          <a:p>
            <a:pPr algn="ctr" rtl="1"/>
            <a:br>
              <a:rPr lang="ar-EG" sz="6600" b="1" dirty="0">
                <a:cs typeface="+mn-cs"/>
              </a:rPr>
            </a:br>
            <a:br>
              <a:rPr lang="ar-EG" sz="6600" b="1" dirty="0">
                <a:cs typeface="+mn-cs"/>
              </a:rPr>
            </a:br>
            <a:endParaRPr lang="ar-EG" sz="6600" b="1" i="0" dirty="0"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08788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ربنا موجود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</a:rPr>
              <a:t>إيده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 شغالة وسطينا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</a:rPr>
              <a:t>أيوة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 لينا وعود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من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</a:rPr>
              <a:t>إيديه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 يملا لنا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</a:rPr>
              <a:t>إيدينا</a:t>
            </a:r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  <a:p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93244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3214</TotalTime>
  <Words>177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Helvetica Neue</vt:lpstr>
      <vt:lpstr>jomhuria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245</cp:revision>
  <dcterms:created xsi:type="dcterms:W3CDTF">2021-12-07T14:30:00Z</dcterms:created>
  <dcterms:modified xsi:type="dcterms:W3CDTF">2024-04-17T10:12:18Z</dcterms:modified>
</cp:coreProperties>
</file>