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0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4"/>
            <p14:sldId id="325"/>
            <p14:sldId id="326"/>
            <p14:sldId id="327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رَبِّي اِجعَلنِّي أُشبِهُ اِبنَكَ يِسوع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اِجعَلَّني أُشبهُ اِبنَكَ يَسوعْ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وَاجعَلْ إلَهي مُلكَهُ بَيْنَ الضُّلــوعْ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اِملأني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مِن فَيْضِ السَّلامِ وَاروِني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حَتَّى أصيرَ في سُلوكــي كَيَسوعْ</a:t>
            </a:r>
          </a:p>
          <a:p>
            <a:pPr rtl="1"/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ejaalanni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oshbeho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ebnaka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wajaal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molkaho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alDDolooa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emlaani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fayDi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elssalami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warweni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aSeera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soloki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ka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let me resemble Your son Jesus. Let Him reign in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heart. Fill me with peace so that I walk in the steps of Jesus.</a:t>
            </a:r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(رَبِّي اِجعَلَّني)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أُشبِهُ اِبنَكَ يَسوعْ</a:t>
            </a:r>
          </a:p>
          <a:p>
            <a:pPr rtl="1"/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(rabbi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ejaalanni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)3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oshbeho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ebnaka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let me resemble Your son Jesus.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544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اِجعَلَّني مِثلَهُ في ذي المَسيرْ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لِلعَهدِ طائِعَــــــــاً وَلِلحَقِّ أسيــــــــرْ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كي أترُكَ مِن حَوْلـــــــي كُلَّما أسيرْ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عِطرَاً زَكِيَّاً يَملأُ الدُّنيــــــــــا عَبيرْ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ejaalanni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methlaho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almaseer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aahdi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taaeaan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haqqi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aseer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atroka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aseer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aetran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zakian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yamlaao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eldonya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aabeer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let me be like Him keeping promises and following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 truth; so that I may leave behind me nice fragrance.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5782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(رَبِّي اِجعَلَّني)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أُشبِهُ اِبنَكَ يَسوعْ</a:t>
            </a:r>
          </a:p>
          <a:p>
            <a:pPr rtl="1"/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(rabbi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ejaalanni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)3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oshbeho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ebnaka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let me resemble Your son Jesus.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1221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اِجعَلَّني مِثلَهُ في ذي الحَيَاة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عَبْدَاً مُطِيعَـــــــ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ـاً بَاذِلاً حَتَّى دِمَاه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مُستَسلِمَــــ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ـاً لِكُلِّ أمرٍ خاضِعَــــاً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حَتَّى الصَّليبِ مُعْلِنـــــاً حُبَّ الإلَه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ejaalanni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methlaho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aabdan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moteeaan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bathelan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demah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mostasleman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amren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khaDeaan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aSSaleebi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moalenan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alelah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let me be like Him in life; sacrificing even my blood; submitting to You even to the cross announcing Your love.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033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(رَبِّي اِجعَلَّني)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أُشبِهُ اِبنَكَ يَسوعْ</a:t>
            </a:r>
          </a:p>
          <a:p>
            <a:pPr rtl="1"/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(rabbi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ejaalanni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)3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oshbeho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ebnaka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let me resemble Your son Jesus.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6773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اِجعَلَّني أسعَى في سَفارَتي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لَيْلَ نَهَـــــارَ أطلُبُ لأُمَّتـــ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لايَغلِبَنِّ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اليَأسُ أو أيُّ فَشَلْ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لَكِن بِفَيْضِ الشُّكرِ أرجُو طِلبَت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ـي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ejaalanni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safarati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nahara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atlobo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ommati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yaghlebanni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alyaaso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ayyo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fashal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fayDi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eshokri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arjo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telbati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make me work in my mission day and night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praying to my people with no failure or despair but with thanks I expect You answer my prayers.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2656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(رَبِّي اِجعَلَّني)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أُشبِهُ اِبنَكَ يَسوعْ</a:t>
            </a:r>
          </a:p>
          <a:p>
            <a:pPr rtl="1"/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(rabbi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ejaalanni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)3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oshbeho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ebnaka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let me resemble Your son Jesus.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6742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4881</TotalTime>
  <Words>469</Words>
  <Application>Microsoft Office PowerPoint</Application>
  <PresentationFormat>عرض على الشاشة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463</cp:revision>
  <dcterms:created xsi:type="dcterms:W3CDTF">2021-12-07T14:30:00Z</dcterms:created>
  <dcterms:modified xsi:type="dcterms:W3CDTF">2023-08-10T12:04:16Z</dcterms:modified>
</cp:coreProperties>
</file>