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28" r:id="rId3"/>
    <p:sldId id="431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ربي إليك أدنو بقلبي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39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ربي إليك أدنو بقلبي</a:t>
            </a:r>
            <a:br>
              <a:rPr lang="ar-EG" sz="7200" b="1" dirty="0"/>
            </a:br>
            <a:r>
              <a:rPr lang="ar-EG" sz="7200" b="1" dirty="0"/>
              <a:t>هذى حياتي ماذا تريد</a:t>
            </a:r>
            <a:br>
              <a:rPr lang="ar-EG" sz="7200" b="1" dirty="0"/>
            </a:br>
            <a:br>
              <a:rPr lang="ar-EG" sz="7200" b="1" dirty="0"/>
            </a:br>
            <a:r>
              <a:rPr lang="ar-EG" sz="7200" b="1" dirty="0"/>
              <a:t>وعدك يعطي نفسي يقينا</a:t>
            </a:r>
            <a:br>
              <a:rPr lang="ar-EG" sz="7200" b="1" dirty="0"/>
            </a:br>
            <a:r>
              <a:rPr lang="ar-EG" sz="7200" b="1" dirty="0"/>
              <a:t>أثمر فيك بل وأزيد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205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ها عرش قلبي وملء حبي</a:t>
            </a:r>
            <a:br>
              <a:rPr lang="ar-EG" sz="6600" b="1" dirty="0"/>
            </a:br>
            <a:r>
              <a:rPr lang="ar-EG" sz="6600" b="1" dirty="0"/>
              <a:t>وكل عمري وطاعتي</a:t>
            </a:r>
            <a:br>
              <a:rPr lang="ar-EG" sz="6600" b="1" dirty="0"/>
            </a:br>
            <a:br>
              <a:rPr lang="ar-EG" sz="6600" b="1" dirty="0"/>
            </a:br>
            <a:r>
              <a:rPr lang="ar-EG" sz="6600" b="1" dirty="0"/>
              <a:t>ليس كلاما </a:t>
            </a:r>
            <a:r>
              <a:rPr lang="ar-EG" sz="6600" b="1"/>
              <a:t>ولا انفعالاً</a:t>
            </a:r>
            <a:br>
              <a:rPr lang="ar-EG" sz="6600" b="1" dirty="0"/>
            </a:br>
            <a:r>
              <a:rPr lang="ar-EG" sz="6600" b="1" dirty="0"/>
              <a:t>بالصدق آتي بجملتي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2145</TotalTime>
  <Words>44</Words>
  <Application>Microsoft Office PowerPoint</Application>
  <PresentationFormat>عرض على الشاشة (4:3)</PresentationFormat>
  <Paragraphs>4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340</cp:revision>
  <dcterms:created xsi:type="dcterms:W3CDTF">2021-12-07T14:30:00Z</dcterms:created>
  <dcterms:modified xsi:type="dcterms:W3CDTF">2024-07-24T08:58:06Z</dcterms:modified>
</cp:coreProperties>
</file>