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8" r:id="rId5"/>
    <p:sldId id="443" r:id="rId6"/>
    <p:sldId id="440" r:id="rId7"/>
    <p:sldId id="441" r:id="rId8"/>
    <p:sldId id="44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8"/>
            <p14:sldId id="443"/>
            <p14:sldId id="440"/>
            <p14:sldId id="441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ربي تسبيح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73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7200" b="1" dirty="0"/>
            </a:br>
            <a:r>
              <a:rPr lang="ar-EG" sz="7200" b="1" dirty="0"/>
              <a:t> العيش معك يحلوا </a:t>
            </a:r>
          </a:p>
          <a:p>
            <a:pPr algn="ctr" rtl="1"/>
            <a:r>
              <a:rPr lang="ar-EG" sz="7200" b="1" dirty="0"/>
              <a:t>إذ ترعي نفسي ربي </a:t>
            </a:r>
          </a:p>
          <a:p>
            <a:pPr algn="ctr" rtl="1"/>
            <a:r>
              <a:rPr lang="ar-EG" sz="7200" b="1" dirty="0"/>
              <a:t>في مرعي الحب تربض</a:t>
            </a:r>
          </a:p>
          <a:p>
            <a:pPr algn="ctr" rtl="1"/>
            <a:r>
              <a:rPr lang="ar-EG" sz="7200" b="1" dirty="0"/>
              <a:t> كأسي ريا وقلبي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تنسيني كل همي </a:t>
            </a:r>
          </a:p>
          <a:p>
            <a:pPr algn="ctr" rtl="1"/>
            <a:r>
              <a:rPr lang="ar-EG" sz="7200" b="1" dirty="0"/>
              <a:t>وأشواك الطريق  </a:t>
            </a:r>
          </a:p>
          <a:p>
            <a:pPr algn="ctr" rtl="1"/>
            <a:r>
              <a:rPr lang="ar-EG" sz="7200" b="1" dirty="0"/>
              <a:t>معك أحزاني تمضي </a:t>
            </a:r>
          </a:p>
          <a:p>
            <a:pPr algn="ctr" rtl="1"/>
            <a:r>
              <a:rPr lang="ar-EG" sz="7200" b="1" dirty="0"/>
              <a:t>يا نوري ورفيقي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982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 أنت المن الحقيقي </a:t>
            </a:r>
          </a:p>
          <a:p>
            <a:pPr algn="ctr" rtl="1"/>
            <a:r>
              <a:rPr lang="ar-EG" sz="7200" b="1" dirty="0"/>
              <a:t>غذائي لا سواك </a:t>
            </a:r>
          </a:p>
          <a:p>
            <a:pPr algn="ctr" rtl="1"/>
            <a:r>
              <a:rPr lang="ar-EG" sz="7200" b="1" dirty="0"/>
              <a:t>لن يكفي القلب غيرك </a:t>
            </a:r>
          </a:p>
          <a:p>
            <a:pPr algn="ctr" rtl="1"/>
            <a:r>
              <a:rPr lang="ar-EG" sz="7200" b="1" dirty="0"/>
              <a:t>هنائي في رضاك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إفتح</a:t>
            </a:r>
            <a:r>
              <a:rPr lang="ar-EG" sz="7200" b="1" dirty="0"/>
              <a:t> عيني أدرك </a:t>
            </a:r>
          </a:p>
          <a:p>
            <a:pPr algn="ctr" rtl="1"/>
            <a:r>
              <a:rPr lang="ar-EG" sz="7200" b="1" dirty="0"/>
              <a:t>غناك كم يكون</a:t>
            </a:r>
          </a:p>
          <a:p>
            <a:pPr algn="ctr" rtl="1"/>
            <a:r>
              <a:rPr lang="ar-EG" sz="7200" b="1" dirty="0" err="1"/>
              <a:t>إفتح</a:t>
            </a:r>
            <a:r>
              <a:rPr lang="ar-EG" sz="7200" b="1" dirty="0"/>
              <a:t> عيني أراك </a:t>
            </a:r>
          </a:p>
          <a:p>
            <a:pPr algn="ctr" rtl="1"/>
            <a:r>
              <a:rPr lang="ar-EG" sz="7200" b="1" dirty="0"/>
              <a:t>أنت ربي الحنون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501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143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2024-04-17T09:49:41Z</dcterms:modified>
</cp:coreProperties>
</file>