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75" r:id="rId2"/>
    <p:sldId id="429" r:id="rId3"/>
    <p:sldId id="428" r:id="rId4"/>
    <p:sldId id="438" r:id="rId5"/>
    <p:sldId id="443" r:id="rId6"/>
    <p:sldId id="440" r:id="rId7"/>
    <p:sldId id="441" r:id="rId8"/>
    <p:sldId id="444" r:id="rId9"/>
    <p:sldId id="29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29"/>
            <p14:sldId id="428"/>
            <p14:sldId id="438"/>
            <p14:sldId id="443"/>
            <p14:sldId id="440"/>
            <p14:sldId id="441"/>
            <p14:sldId id="444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56" d="100"/>
          <a:sy n="56" d="100"/>
        </p:scale>
        <p:origin x="44" y="28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7/24/2024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7/24/2024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304800"/>
            <a:ext cx="9144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/>
              <a:t>ترنيمة </a:t>
            </a:r>
          </a:p>
          <a:p>
            <a:pPr algn="ctr"/>
            <a:r>
              <a:rPr lang="ar-EG" sz="7200" b="1" dirty="0"/>
              <a:t>ربي تسبيح قلبي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464701"/>
            <a:ext cx="9982199" cy="86792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>
                <a:solidFill>
                  <a:srgbClr val="00582A"/>
                </a:solidFill>
              </a:rPr>
              <a:t> القرار: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   (ربي تسبيح قلبي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 وترنيم </a:t>
            </a:r>
            <a:r>
              <a:rPr lang="ar-EG" sz="7200" b="1" dirty="0" err="1">
                <a:solidFill>
                  <a:srgbClr val="00582A"/>
                </a:solidFill>
              </a:rPr>
              <a:t>إرتحالي</a:t>
            </a:r>
            <a:r>
              <a:rPr lang="ar-EG" sz="7200" b="1" dirty="0">
                <a:solidFill>
                  <a:srgbClr val="00582A"/>
                </a:solidFill>
              </a:rPr>
              <a:t>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عزي ونصري أنت </a:t>
            </a:r>
          </a:p>
          <a:p>
            <a:pPr algn="ctr" rtl="1"/>
            <a:r>
              <a:rPr lang="en-US" sz="7200" b="1" dirty="0">
                <a:solidFill>
                  <a:srgbClr val="00582A"/>
                </a:solidFill>
              </a:rPr>
              <a:t>   </a:t>
            </a:r>
            <a:r>
              <a:rPr lang="ar-EG" sz="7200" b="1" dirty="0">
                <a:solidFill>
                  <a:srgbClr val="00582A"/>
                </a:solidFill>
              </a:rPr>
              <a:t>الأغاني في اليالي)2</a:t>
            </a:r>
          </a:p>
          <a:p>
            <a:pPr algn="ctr"/>
            <a:br>
              <a:rPr lang="ar-EG" sz="7200" b="1" dirty="0">
                <a:solidFill>
                  <a:srgbClr val="00582A"/>
                </a:solidFill>
              </a:rPr>
            </a:br>
            <a:br>
              <a:rPr lang="ar-EG" sz="7200" b="1" dirty="0">
                <a:solidFill>
                  <a:srgbClr val="00582A"/>
                </a:solidFill>
              </a:rPr>
            </a:br>
            <a:endParaRPr lang="en-US" sz="7200" b="1" dirty="0">
              <a:solidFill>
                <a:srgbClr val="00582A"/>
              </a:solidFill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407372"/>
            <a:ext cx="9982199" cy="98796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/>
              <a:t>1-</a:t>
            </a:r>
            <a:br>
              <a:rPr lang="ar-EG" sz="7200" b="1" dirty="0"/>
            </a:br>
            <a:r>
              <a:rPr lang="ar-EG" sz="7200" b="1" dirty="0"/>
              <a:t> العيش معك يحلوا </a:t>
            </a:r>
          </a:p>
          <a:p>
            <a:pPr algn="ctr" rtl="1"/>
            <a:r>
              <a:rPr lang="ar-EG" sz="7200" b="1" dirty="0"/>
              <a:t>إذ ترعي نفسي ربي </a:t>
            </a:r>
          </a:p>
          <a:p>
            <a:pPr algn="ctr" rtl="1"/>
            <a:r>
              <a:rPr lang="ar-EG" sz="7200" b="1" dirty="0"/>
              <a:t>في مرعي الحب تربض</a:t>
            </a:r>
          </a:p>
          <a:p>
            <a:pPr algn="ctr" rtl="1"/>
            <a:r>
              <a:rPr lang="ar-EG" sz="7200" b="1" dirty="0"/>
              <a:t> كأسي ريا وقلبي</a:t>
            </a:r>
          </a:p>
          <a:p>
            <a:pPr algn="ctr"/>
            <a:br>
              <a:rPr lang="ar-EG" sz="7200" b="1" dirty="0"/>
            </a:br>
            <a:r>
              <a:rPr lang="ar-EG" sz="7200" b="1" dirty="0"/>
              <a:t> </a:t>
            </a:r>
            <a:br>
              <a:rPr lang="ar-EG" sz="7200" b="1" dirty="0"/>
            </a:br>
            <a:br>
              <a:rPr lang="ar-EG" sz="7200" b="1" dirty="0"/>
            </a:br>
            <a:endParaRPr lang="en-US" sz="7200" b="1" dirty="0"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914400"/>
            <a:ext cx="9982199" cy="89562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تنسيني كل همي </a:t>
            </a:r>
          </a:p>
          <a:p>
            <a:pPr algn="ctr" rtl="1"/>
            <a:r>
              <a:rPr lang="ar-EG" sz="7200" b="1" dirty="0"/>
              <a:t>وأشواك الطريق  </a:t>
            </a:r>
          </a:p>
          <a:p>
            <a:pPr algn="ctr" rtl="1"/>
            <a:r>
              <a:rPr lang="ar-EG" sz="7200" b="1" dirty="0"/>
              <a:t>معك أحزاني تمضي </a:t>
            </a:r>
          </a:p>
          <a:p>
            <a:pPr algn="ctr" rtl="1"/>
            <a:r>
              <a:rPr lang="ar-EG" sz="7200" b="1" dirty="0"/>
              <a:t>يا نوري ورفيقي</a:t>
            </a:r>
          </a:p>
          <a:p>
            <a:pPr algn="ctr"/>
            <a:br>
              <a:rPr lang="ar-EG" sz="7200" b="1" dirty="0"/>
            </a:br>
            <a:r>
              <a:rPr lang="ar-EG" sz="7200" b="1" dirty="0"/>
              <a:t> </a:t>
            </a:r>
            <a:br>
              <a:rPr lang="ar-EG" sz="7200" b="1" dirty="0"/>
            </a:br>
            <a:br>
              <a:rPr lang="ar-EG" sz="7200" b="1" dirty="0"/>
            </a:br>
            <a:endParaRPr lang="en-US" sz="7200" b="1" dirty="0"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464701"/>
            <a:ext cx="9982199" cy="86792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>
                <a:solidFill>
                  <a:srgbClr val="00582A"/>
                </a:solidFill>
              </a:rPr>
              <a:t> القرار: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   (ربي تسبيح قلبي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 وترنيم </a:t>
            </a:r>
            <a:r>
              <a:rPr lang="ar-EG" sz="7200" b="1" dirty="0" err="1">
                <a:solidFill>
                  <a:srgbClr val="00582A"/>
                </a:solidFill>
              </a:rPr>
              <a:t>إرتحالي</a:t>
            </a:r>
            <a:r>
              <a:rPr lang="ar-EG" sz="7200" b="1" dirty="0">
                <a:solidFill>
                  <a:srgbClr val="00582A"/>
                </a:solidFill>
              </a:rPr>
              <a:t>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عزي ونصري أنت </a:t>
            </a:r>
          </a:p>
          <a:p>
            <a:pPr algn="ctr" rtl="1"/>
            <a:r>
              <a:rPr lang="en-US" sz="7200" b="1" dirty="0">
                <a:solidFill>
                  <a:srgbClr val="00582A"/>
                </a:solidFill>
              </a:rPr>
              <a:t>   </a:t>
            </a:r>
            <a:r>
              <a:rPr lang="ar-EG" sz="7200" b="1" dirty="0">
                <a:solidFill>
                  <a:srgbClr val="00582A"/>
                </a:solidFill>
              </a:rPr>
              <a:t>الأغاني في اليالي)2</a:t>
            </a:r>
          </a:p>
          <a:p>
            <a:pPr algn="ctr"/>
            <a:br>
              <a:rPr lang="ar-EG" sz="7200" b="1" dirty="0">
                <a:solidFill>
                  <a:srgbClr val="00582A"/>
                </a:solidFill>
              </a:rPr>
            </a:br>
            <a:br>
              <a:rPr lang="ar-EG" sz="7200" b="1" dirty="0">
                <a:solidFill>
                  <a:srgbClr val="00582A"/>
                </a:solidFill>
              </a:rPr>
            </a:br>
            <a:endParaRPr lang="en-US" sz="7200" b="1" dirty="0">
              <a:solidFill>
                <a:srgbClr val="00582A"/>
              </a:solidFill>
              <a:latin typeface="Times New Roman (Arabic)" pitchFamily="2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5198231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372368"/>
            <a:ext cx="9982199" cy="87716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/>
              <a:t>2-</a:t>
            </a:r>
            <a:br>
              <a:rPr lang="ar-EG" sz="7200" b="1" dirty="0"/>
            </a:br>
            <a:r>
              <a:rPr lang="ar-EG" sz="7200" b="1" dirty="0"/>
              <a:t> أنت المن الحقيقي </a:t>
            </a:r>
          </a:p>
          <a:p>
            <a:pPr algn="ctr" rtl="1"/>
            <a:r>
              <a:rPr lang="ar-EG" sz="7200" b="1" dirty="0"/>
              <a:t>غذائي لا سواك </a:t>
            </a:r>
          </a:p>
          <a:p>
            <a:pPr algn="ctr" rtl="1"/>
            <a:r>
              <a:rPr lang="ar-EG" sz="7200" b="1" dirty="0"/>
              <a:t>لن يكفي القلب غيرك </a:t>
            </a:r>
          </a:p>
          <a:p>
            <a:pPr algn="ctr" rtl="1"/>
            <a:r>
              <a:rPr lang="ar-EG" sz="7200" b="1" dirty="0"/>
              <a:t>هنائي في رضاك </a:t>
            </a:r>
            <a:br>
              <a:rPr lang="ar-EG" sz="7200" b="1" dirty="0"/>
            </a:br>
            <a:r>
              <a:rPr lang="ar-EG" sz="7200" b="1" dirty="0"/>
              <a:t> </a:t>
            </a:r>
            <a:br>
              <a:rPr lang="ar-EG" sz="7200" b="1" dirty="0"/>
            </a:br>
            <a:br>
              <a:rPr lang="ar-EG" sz="7200" b="1" dirty="0"/>
            </a:br>
            <a:endParaRPr lang="en-US" sz="7200" b="1" dirty="0"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199" y="914400"/>
            <a:ext cx="9982199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 err="1"/>
              <a:t>إفتح</a:t>
            </a:r>
            <a:r>
              <a:rPr lang="ar-EG" sz="7200" b="1" dirty="0"/>
              <a:t> عيني أدرك </a:t>
            </a:r>
          </a:p>
          <a:p>
            <a:pPr algn="ctr" rtl="1"/>
            <a:r>
              <a:rPr lang="ar-EG" sz="7200" b="1" dirty="0"/>
              <a:t>غناك كم يكون</a:t>
            </a:r>
          </a:p>
          <a:p>
            <a:pPr algn="ctr" rtl="1"/>
            <a:r>
              <a:rPr lang="ar-EG" sz="7200" b="1" dirty="0" err="1"/>
              <a:t>إفتح</a:t>
            </a:r>
            <a:r>
              <a:rPr lang="ar-EG" sz="7200" b="1" dirty="0"/>
              <a:t> عيني أراك </a:t>
            </a:r>
          </a:p>
          <a:p>
            <a:pPr algn="ctr" rtl="1"/>
            <a:r>
              <a:rPr lang="ar-EG" sz="7200" b="1" dirty="0"/>
              <a:t>أنت ربي الحنون</a:t>
            </a:r>
          </a:p>
          <a:p>
            <a:pPr algn="ctr"/>
            <a:br>
              <a:rPr lang="ar-EG" sz="7200" b="1" dirty="0"/>
            </a:br>
            <a:endParaRPr lang="en-US" sz="7200" b="1" dirty="0"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464701"/>
            <a:ext cx="9982199" cy="86792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>
                <a:solidFill>
                  <a:srgbClr val="00582A"/>
                </a:solidFill>
              </a:rPr>
              <a:t> القرار: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   (ربي تسبيح قلبي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 وترنيم </a:t>
            </a:r>
            <a:r>
              <a:rPr lang="ar-EG" sz="7200" b="1" dirty="0" err="1">
                <a:solidFill>
                  <a:srgbClr val="00582A"/>
                </a:solidFill>
              </a:rPr>
              <a:t>إرتحالي</a:t>
            </a:r>
            <a:r>
              <a:rPr lang="ar-EG" sz="7200" b="1" dirty="0">
                <a:solidFill>
                  <a:srgbClr val="00582A"/>
                </a:solidFill>
              </a:rPr>
              <a:t>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عزي ونصري أنت </a:t>
            </a:r>
          </a:p>
          <a:p>
            <a:pPr algn="ctr" rtl="1"/>
            <a:r>
              <a:rPr lang="en-US" sz="7200" b="1" dirty="0">
                <a:solidFill>
                  <a:srgbClr val="00582A"/>
                </a:solidFill>
              </a:rPr>
              <a:t>   </a:t>
            </a:r>
            <a:r>
              <a:rPr lang="ar-EG" sz="7200" b="1" dirty="0">
                <a:solidFill>
                  <a:srgbClr val="00582A"/>
                </a:solidFill>
              </a:rPr>
              <a:t>الأغاني في اليالي)2</a:t>
            </a:r>
          </a:p>
          <a:p>
            <a:pPr algn="ctr"/>
            <a:br>
              <a:rPr lang="ar-EG" sz="7200" b="1" dirty="0">
                <a:solidFill>
                  <a:srgbClr val="00582A"/>
                </a:solidFill>
              </a:rPr>
            </a:br>
            <a:br>
              <a:rPr lang="ar-EG" sz="7200" b="1" dirty="0">
                <a:solidFill>
                  <a:srgbClr val="00582A"/>
                </a:solidFill>
              </a:rPr>
            </a:br>
            <a:endParaRPr lang="en-US" sz="7200" b="1" dirty="0">
              <a:solidFill>
                <a:srgbClr val="00582A"/>
              </a:solidFill>
              <a:latin typeface="Times New Roman (Arabic)" pitchFamily="2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8850182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2151</TotalTime>
  <Words>143</Words>
  <Application>Microsoft Office PowerPoint</Application>
  <PresentationFormat>عرض على الشاشة (4:3)</PresentationFormat>
  <Paragraphs>36</Paragraphs>
  <Slides>9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9</vt:i4>
      </vt:variant>
    </vt:vector>
  </HeadingPairs>
  <TitlesOfParts>
    <vt:vector size="13" baseType="lpstr">
      <vt:lpstr>Arial</vt:lpstr>
      <vt:lpstr>Calibri</vt:lpstr>
      <vt:lpstr>Times New Roman (Arabic)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341</cp:revision>
  <dcterms:created xsi:type="dcterms:W3CDTF">2021-12-07T14:30:00Z</dcterms:created>
  <dcterms:modified xsi:type="dcterms:W3CDTF">2024-07-24T11:15:30Z</dcterms:modified>
</cp:coreProperties>
</file>