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323" r:id="rId3"/>
    <p:sldId id="320" r:id="rId4"/>
    <p:sldId id="324" r:id="rId5"/>
    <p:sldId id="325" r:id="rId6"/>
    <p:sldId id="326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0"/>
            <p14:sldId id="324"/>
            <p14:sldId id="325"/>
            <p14:sldId id="32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7" autoAdjust="0"/>
    <p:restoredTop sz="94660"/>
  </p:normalViewPr>
  <p:slideViewPr>
    <p:cSldViewPr>
      <p:cViewPr varScale="1">
        <p:scale>
          <a:sx n="90" d="100"/>
          <a:sy n="90" d="100"/>
        </p:scale>
        <p:origin x="171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ربي تسبيح قلبي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رَبِّي تَسْبيحُ قَلْب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وتَرْنِيمُ ارْتِحَال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عِزِّي ونَصْرِي أنتَ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الأغَانِي في اللّ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يالي</a:t>
            </a:r>
            <a:endParaRPr kumimoji="0" lang="ar-EG" sz="4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s-E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rabbi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tasbeeho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qalbi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tarnimor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tehali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b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aezzi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naSri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anta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alaghani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fil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layali</a:t>
            </a:r>
            <a:endParaRPr kumimoji="0" lang="ar-EG" sz="32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 Lord, are the praise of my heart and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song in my journey. You are my joy,</a:t>
            </a: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my victory and my songs at night.</a:t>
            </a:r>
            <a:endParaRPr kumimoji="0" lang="ar-EG" sz="14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1402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1-</a:t>
            </a: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العَيْشُ مَعْكَ يَحْل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ــــــ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إذْ تَرْعَى نَفْسِي رَبِّي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في مَرْعَى الحُبِّ تُرْبِضْ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كأسِي رَيَّاً وقلب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ـــــــي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تُنسِيني كُلَّ هَمِّ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ــــــــــــ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وَأشواكَ الط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َّ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ري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ـــــــ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قِ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مَعْكَ أحْزانِي تَمْضِ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ــــــ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SA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يانُوري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ورَفِيق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ــــــــ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endParaRPr kumimoji="0" lang="ar-EG" sz="4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s-E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alaaisho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maaka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yahlo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eth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taraa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nafsi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rabbi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fi mara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alhobbi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torbeD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kaasi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yan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qalbi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b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tonseeni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hammi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ashwaka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tareqi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maaka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ahzani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tamDi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ya nori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rafeeqi</a:t>
            </a:r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1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Having you in my life is sweet as you care for me .</a:t>
            </a:r>
          </a:p>
          <a:p>
            <a:pPr rtl="1"/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You lay me in the pastures of love overflowing my cup and my heart.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 make me forget all my worries and the dangers of my way. </a:t>
            </a:r>
          </a:p>
          <a:p>
            <a:pPr rtl="1"/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With You my sadness goes away, You are my light and my friend.</a:t>
            </a:r>
            <a:endParaRPr kumimoji="0" lang="ar-EG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رَبِّي تَسْبيحُ قَلْب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وتَرْنِيمُ ارْتِحَال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عِزِّي ونَصْرِي أنتَ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الأغَانِي في اللّ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يالي</a:t>
            </a:r>
            <a:endParaRPr kumimoji="0" lang="ar-EG" sz="4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s-E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rabbi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tasbeeho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qalbi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tarnimor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tehali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b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aezzi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naSri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anta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alaghani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fil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layali</a:t>
            </a:r>
            <a:endParaRPr kumimoji="0" lang="ar-EG" sz="32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 Lord, are the praise of my heart and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song in my journey. You are my joy,</a:t>
            </a: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my victory and my songs at night.</a:t>
            </a:r>
            <a:endParaRPr kumimoji="0" lang="ar-EG" sz="14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7101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2-</a:t>
            </a: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أنتَ المَنُّ الحَقيق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غِذائِي لا سِ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وَاك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b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لَنْ يَكْفي القلْبَ غَيْـــرُكْ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هَنائي في رِضَـــاك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b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اِفتَحْ عَيْنَ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ـــــــ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يَّ أُدْرِك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غِنَاكَ كَمْ يَكُــــــونُ</a:t>
            </a:r>
            <a:b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اِفتَحْ عَيْنِ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ـــــــــــ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أرَاكَ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أنتَ رَبِّي الحَنُ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SA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</a:t>
            </a:r>
            <a:r>
              <a:rPr kumimoji="0" lang="ar-SA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ونُ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anat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almanno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alhaqeeqi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ghethaai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sewaka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yakfil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qalba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ghayrok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hanaai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reDaka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eftah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aaynaya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odrek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ghenaka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kam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yakono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eftah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aayni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araka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anta rabbi </a:t>
            </a:r>
            <a:r>
              <a:rPr kumimoji="0" lang="en-US" sz="28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alhanono</a:t>
            </a:r>
            <a:endParaRPr lang="en-US" sz="10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 are the true manna, my only nourishment . Nothing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else could satisfy my heart, my joy is in Your will. Open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My</a:t>
            </a:r>
            <a:r>
              <a:rPr lang="en-US" sz="2400" b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eyes so I can understand all your riches. Open my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eyes so I can see You, You are my compassionate Lord.</a:t>
            </a:r>
            <a:endParaRPr kumimoji="0" lang="ar-EG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44514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رَبِّي تَسْبيحُ قَلْب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وتَرْنِيمُ ارْتِحَال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عِزِّي ونَصْرِي أنتَ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الأغَانِي في اللّ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يالي</a:t>
            </a:r>
            <a:endParaRPr kumimoji="0" lang="ar-EG" sz="48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s-ES" sz="36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rabbi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tasbeeho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qalbi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tarnimor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tehali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b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aezzi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naSri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anta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alaghani</a:t>
            </a:r>
            <a:r>
              <a:rPr kumimoji="0" lang="es-E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fil </a:t>
            </a:r>
            <a:r>
              <a:rPr kumimoji="0" lang="es-E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layali</a:t>
            </a:r>
            <a:endParaRPr kumimoji="0" lang="ar-EG" sz="32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 Lord, are the praise of my heart and </a:t>
            </a: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song in my journey. You are my joy,</a:t>
            </a: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my victory and my songs at night.</a:t>
            </a:r>
            <a:endParaRPr kumimoji="0" lang="ar-EG" sz="14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139271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4930</TotalTime>
  <Words>476</Words>
  <Application>Microsoft Office PowerPoint</Application>
  <PresentationFormat>عرض على الشاشة (4:3)</PresentationFormat>
  <Paragraphs>32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469</cp:revision>
  <dcterms:created xsi:type="dcterms:W3CDTF">2021-12-07T14:30:00Z</dcterms:created>
  <dcterms:modified xsi:type="dcterms:W3CDTF">2023-08-15T08:16:37Z</dcterms:modified>
</cp:coreProperties>
</file>