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0" r:id="rId4"/>
    <p:sldId id="324" r:id="rId5"/>
    <p:sldId id="325" r:id="rId6"/>
    <p:sldId id="32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0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ربي تسبيح 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تَسْبيحُ قَلْب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وتَرْنِيمُ ارْتِحَال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عِزِّي ونَصْرِي أنتَ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الأغَانِي في اللّ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tarnimor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tehali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alaghani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layali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Lord, are the praise of my heart and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song in my journey. You are my joy,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victory and my songs at night.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40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العَيْشُ مَعْكَ يَحْل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إذْ تَرْعَى نَفْسِي رَبِّي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مَرْعَى الحُبِّ تُرْبِضْ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كأسِي رَيَّاً وقلب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تُنسِيني كُلَّ هَمِّ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وَأشواكَ الط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مَعْكَ أحْزانِي تَمْضِ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يانُوري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ورَفِيق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alaaisho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mara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torbeD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tonseeni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hammi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ashwaka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tareqi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tamDi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ya nori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rafeeqi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Having you in my life is sweet as you care for me 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You lay me in the pastures of love overflowing my cup and my heart.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make me forget all my worries and the dangers of my way.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You my sadness goes away, You are my light and my friend.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تَسْبيحُ قَلْب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وتَرْنِيمُ ارْتِحَال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عِزِّي ونَصْرِي أنتَ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الأغَانِي في اللّ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tarnimor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tehali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alaghani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layali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Lord, are the praise of my heart and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song in my journey. You are my joy,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victory and my songs at night.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10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المَنُّ الحَقيق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غِذائِي لا سِ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لَنْ يَكْفي القلْبَ غَيْـــرُكْ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هَنائي في رِضَـــاك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اِفتَحْ عَيْنَ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 أُدْرِك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غِنَاكَ كَمْ يَكُــــــونُ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اِفتَحْ عَيْنِ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أرَاكَ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رَبِّي الحَنُ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ونُ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almanno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alhaqeeqi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ghethaai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yakfil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ghayrok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eftah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odrek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yakono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eftah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anta rabbi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alhanono</a:t>
            </a:r>
            <a:endParaRPr lang="en-US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the true manna, my only nourishment . Nothing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else could satisfy my heart, my joy is in Your will. Open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eyes so I can understand all your riches. Open my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eyes so I can see You, You are my compassionate Lord.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45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تَسْبيحُ قَلْب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وتَرْنِيمُ ارْتِحَال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عِزِّي ونَصْرِي أنتَ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الأغَانِي في اللّ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tarnimor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tehali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alaghani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layali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Lord, are the praise of my heart and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song in my journey. You are my joy,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victory and my songs at night.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92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4930</TotalTime>
  <Words>476</Words>
  <Application>Microsoft Office PowerPoint</Application>
  <PresentationFormat>عرض على الشاشة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469</cp:revision>
  <dcterms:created xsi:type="dcterms:W3CDTF">2021-12-07T14:30:00Z</dcterms:created>
  <dcterms:modified xsi:type="dcterms:W3CDTF">2023-08-15T08:16:37Z</dcterms:modified>
</cp:coreProperties>
</file>