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20" r:id="rId3"/>
    <p:sldId id="323" r:id="rId4"/>
    <p:sldId id="324" r:id="rId5"/>
    <p:sldId id="330" r:id="rId6"/>
    <p:sldId id="326" r:id="rId7"/>
    <p:sldId id="331" r:id="rId8"/>
    <p:sldId id="328" r:id="rId9"/>
    <p:sldId id="33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0"/>
            <p14:sldId id="323"/>
            <p14:sldId id="324"/>
            <p14:sldId id="330"/>
            <p14:sldId id="326"/>
            <p14:sldId id="331"/>
            <p14:sldId id="328"/>
            <p14:sldId id="33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93" d="100"/>
          <a:sy n="93" d="100"/>
        </p:scale>
        <p:origin x="1628" y="8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ربي حياتي تحلو بحبك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1- </a:t>
            </a:r>
            <a:r>
              <a:rPr kumimoji="0" lang="ar-EG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ــات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 بح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ـــــــو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بيب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b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قلبي أشد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 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قينا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</a:t>
            </a:r>
            <a:r>
              <a:rPr lang="en-US" sz="6000" b="1" kern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ar-EG" sz="60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ج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تط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85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SA" sz="36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</a:t>
            </a:r>
            <a:r>
              <a:rPr lang="en-US" sz="3600" b="1" kern="0" dirty="0">
                <a:solidFill>
                  <a:srgbClr val="005024"/>
                </a:solidFill>
                <a:latin typeface="Arial"/>
                <a:cs typeface="Arial"/>
              </a:rPr>
              <a:t> :</a:t>
            </a:r>
            <a:endParaRPr lang="ar-EG" sz="36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ها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شُ قلب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ءُ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وطاع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ـــــــي</a:t>
            </a:r>
            <a:b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لام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ولا انف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 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بالص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آت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بج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s-ES" sz="11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40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2- 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وحُك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قو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ة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ث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ض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ـــي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شف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عُ 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b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ذات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يات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أش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دُ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وٌ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847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SA" sz="36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</a:t>
            </a:r>
            <a:r>
              <a:rPr lang="en-US" sz="3600" b="1" kern="0" dirty="0">
                <a:solidFill>
                  <a:srgbClr val="005024"/>
                </a:solidFill>
                <a:latin typeface="Arial"/>
                <a:cs typeface="Arial"/>
              </a:rPr>
              <a:t> :</a:t>
            </a:r>
            <a:endParaRPr lang="ar-EG" sz="36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ها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شُ قلب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ءُ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وطاع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ـــــــي</a:t>
            </a:r>
            <a:b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لام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ولا انف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 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بالص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آت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بج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s-ES" sz="11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112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- 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ة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أح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 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ش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خ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ص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أح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 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أغلــــــــــــى 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فيق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b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أ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قى 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ُـــــــ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ـلام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و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الض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s-ES" sz="1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221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SA" sz="36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</a:t>
            </a:r>
            <a:r>
              <a:rPr lang="en-US" sz="3600" b="1" kern="0" dirty="0">
                <a:solidFill>
                  <a:srgbClr val="005024"/>
                </a:solidFill>
                <a:latin typeface="Arial"/>
                <a:cs typeface="Arial"/>
              </a:rPr>
              <a:t> :</a:t>
            </a:r>
            <a:endParaRPr lang="ar-EG" sz="36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ها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شُ قلب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ءُ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وطاع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ـــــــي</a:t>
            </a:r>
            <a:b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لام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ولا انف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 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بالص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آت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بج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s-ES" sz="11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7555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76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4- 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إلي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أد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 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قلب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endParaRPr kumimoji="0" lang="ar-EG" sz="6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ذ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اذا 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b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ط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نفس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ينا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</a:t>
            </a: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أ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ثم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وأز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793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SA" sz="36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القرار</a:t>
            </a:r>
            <a:r>
              <a:rPr lang="en-US" sz="3600" b="1" kern="0" dirty="0">
                <a:solidFill>
                  <a:srgbClr val="005024"/>
                </a:solidFill>
                <a:latin typeface="Arial"/>
                <a:cs typeface="Arial"/>
              </a:rPr>
              <a:t> :</a:t>
            </a:r>
            <a:endParaRPr lang="ar-EG" sz="3600" b="1" kern="0" dirty="0">
              <a:solidFill>
                <a:srgbClr val="005024"/>
              </a:solidFill>
              <a:latin typeface="Arial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ها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شُ قلب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</a:t>
            </a:r>
            <a:r>
              <a:rPr kumimoji="0" lang="ar-SA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ءُ ح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b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وك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ر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وطاع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ـــــــي</a:t>
            </a:r>
            <a:b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لي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س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ك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لام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ولا انف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ع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الا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ً 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ar-EG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>
              <a:lnSpc>
                <a:spcPct val="150000"/>
              </a:lnSpc>
            </a:pP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بالص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ِّ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ق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آت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ِ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 بج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ْ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ت</a:t>
            </a:r>
            <a:r>
              <a:rPr kumimoji="0" lang="ar-EG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ـــــــــ</a:t>
            </a:r>
            <a:r>
              <a:rPr kumimoji="0" lang="ar-SA" sz="60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s-ES" sz="11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97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4938</TotalTime>
  <Words>657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473</cp:revision>
  <dcterms:created xsi:type="dcterms:W3CDTF">2021-12-07T14:30:00Z</dcterms:created>
  <dcterms:modified xsi:type="dcterms:W3CDTF">2024-04-18T12:39:43Z</dcterms:modified>
</cp:coreProperties>
</file>