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ربي حياتي تحلو بحبك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بح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قلبي أشد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lang="en-US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</a:t>
            </a:r>
            <a:b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tamleko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yaqinan</a:t>
            </a:r>
            <a:b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jerahi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tateeb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life is sweeter with Your love, there is none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like You, Lord. You reign in my heart, I will shout with assurance, my wounds are healed.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بالص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</a:t>
            </a:r>
            <a:r>
              <a:rPr lang="en-U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arsho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melao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anfeaalan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beSSedqi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jomlati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Here is the throne of my heart and all my love,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life, and obedience. It is not just words or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feelings, I come in truth, all of me.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40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وحُك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قو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ـــي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وٌ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yarthi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leDaafi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yashfaao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yamleko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ashhado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holwon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is the power of my love, it heals my weakness and comforts me. It owns all my life,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announce Your kindness to me.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84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بالص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</a:t>
            </a:r>
            <a:r>
              <a:rPr lang="en-U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arsho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melao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anfeaalan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beSSedqi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jomlati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Here is the throne of my heart and all my love,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life, and obedience. It is not just words or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feelings, I come in truth, all of me.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613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أغلــــــــــــى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قى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bahjato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rafeeq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osarro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yabqa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sorori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salami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joy of my life is to live for You, Lord, best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Companion. Whenever I am happy, my joy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remains in my Lord’s peace in hard times.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221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بالص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</a:t>
            </a:r>
            <a:r>
              <a:rPr lang="en-U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arsho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melao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anfeaalan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beSSedqi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jomlati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Here is the throne of my heart and all my love,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life, and obedience. It is not just words or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feelings, I come in truth, all of me.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740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إلي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اذا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نفس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othmero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azeed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to You I draw near with my heart, here is my life, what pleases You?.  Your promise gives me assurance, I will bear fruit and increase.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79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lang="en-US" sz="3600" b="1" kern="0" dirty="0">
                <a:solidFill>
                  <a:srgbClr val="005024"/>
                </a:solidFill>
                <a:latin typeface="Arial"/>
                <a:cs typeface="Arial"/>
              </a:rPr>
              <a:t> :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 قلب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ءُ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وطاع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انف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بالص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آت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</a:t>
            </a:r>
            <a:r>
              <a:rPr lang="en-U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arsho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melao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anfeaalan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beSSedqi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jomlati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Here is the throne of my heart and all my love,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life, and obedience. It is not just words or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feelings, I come in truth, all of me.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0637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4935</TotalTime>
  <Words>1112</Words>
  <Application>Microsoft Office PowerPoint</Application>
  <PresentationFormat>عرض على الشاشة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472</cp:revision>
  <dcterms:created xsi:type="dcterms:W3CDTF">2021-12-07T14:30:00Z</dcterms:created>
  <dcterms:modified xsi:type="dcterms:W3CDTF">2023-08-15T08:52:57Z</dcterms:modified>
</cp:coreProperties>
</file>