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20" r:id="rId3"/>
    <p:sldId id="323" r:id="rId4"/>
    <p:sldId id="324" r:id="rId5"/>
    <p:sldId id="325" r:id="rId6"/>
    <p:sldId id="326" r:id="rId7"/>
    <p:sldId id="327" r:id="rId8"/>
    <p:sldId id="328" r:id="rId9"/>
    <p:sldId id="329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0"/>
            <p14:sldId id="323"/>
            <p14:sldId id="324"/>
            <p14:sldId id="325"/>
            <p14:sldId id="326"/>
            <p14:sldId id="327"/>
            <p14:sldId id="328"/>
            <p14:sldId id="32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7" autoAdjust="0"/>
    <p:restoredTop sz="94660"/>
  </p:normalViewPr>
  <p:slideViewPr>
    <p:cSldViewPr>
      <p:cViewPr varScale="1">
        <p:scale>
          <a:sx n="90" d="100"/>
          <a:sy n="90" d="100"/>
        </p:scale>
        <p:origin x="171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431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تـرنيــمة</a:t>
            </a:r>
            <a:endParaRPr lang="ar-EG" sz="6000" b="1" dirty="0"/>
          </a:p>
          <a:p>
            <a:pPr algn="ctr" rtl="1">
              <a:lnSpc>
                <a:spcPct val="150000"/>
              </a:lnSpc>
            </a:pPr>
            <a:r>
              <a:rPr lang="ar-EG" sz="5400" b="1" dirty="0"/>
              <a:t>ربِّي في حضنِكَ روحي تَستَريحُ تَهدأُ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</a:t>
            </a: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رَبِّي في حِضْنِكَ رُوحِي تَسْتَرِيحُ تَهْدَأُ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إذ فَدَيْتَ النَّفسَ بالدَّمِّ الكَــــــــــــــــريمْ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ياحَبيبَ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القلبِ رُوحِي فيكَ دَوْمَــــــاً تَهْنَأُ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ياهَناءَ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الرُّوحِ 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ياخِلِّي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الحَميــــــــــــــمْ)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rabbi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heDneka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rohi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tastareeho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tahdaao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eth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fadayta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alnnafsa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beddami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alkareem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habeeba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alqalbi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rohi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feeka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dawman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tahnaao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hanaa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alrrohi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khelli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alhameem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Lord, in Your bosom my soul gets comfort as You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redeemed me with the precious blood. Beloved, my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soul rests in You. You are my joy and best friend.</a:t>
            </a:r>
            <a:endParaRPr kumimoji="0" lang="ar-EG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ياحَبيب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يافِدَائي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ياطَبيبي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يادَوَائي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ياحَيات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ياغِذائي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ياهَن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ــــــ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اءَ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الرُّوحِ</a:t>
            </a:r>
            <a:b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يارَبِّي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يَسُوع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habeebi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fedaai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tabeebi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dawaai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hayati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ghethaai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hanaa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arrohi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rabbi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Beloved, Redeemer  Physician and Medicine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My life, My nourishment  My joy, Lord Jesus.</a:t>
            </a:r>
            <a:endParaRPr kumimoji="0" lang="ar-EG" sz="14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1402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</a:t>
            </a: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حَامِ عَنِّي يَوْمَ تَأتي الرِّيحُ بالمَوْجِ العَنيف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ظَلامِ الل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يْلِ رَبِّـــــــــــــــــــــــي وَاحْمِني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وَأمُرْ الرِّيحَ وَمَوْجَ البَحْرِ طُـــــــرَّاً بالوُقوف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(بَلْ تَعَالَ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ياحَبيبــــــــــــــــــــــــــــي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عَزِّني)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b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hami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aanni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yawma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taati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elrriho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belmawji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alaaneefi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zalami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ellayli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rabbi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wahmeni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waamor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elrriha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wamawja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albahri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torran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belwoqofi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taala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habeebi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aazzeni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Defend me when rough waves attack in the nights.</a:t>
            </a:r>
          </a:p>
          <a:p>
            <a:pPr rtl="1"/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Order the wind and the waves to stop and come,</a:t>
            </a:r>
          </a:p>
          <a:p>
            <a:pPr rtl="1"/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Yourself Lord to comfort me.</a:t>
            </a:r>
            <a:endParaRPr kumimoji="0" lang="ar-EG" sz="2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8730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ياحَبيب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يافِدَائي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ياطَبيبي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يادَوَائي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ياحَيات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ياغِذائي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ياهَن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ــــــ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اءَ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الرُّوحِ</a:t>
            </a:r>
            <a:b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يارَبِّي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يَسُوع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habeebi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fedaai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tabeebi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dawaai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hayati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ghethaai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hanaa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arrohi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rabbi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Beloved, Redeemer  Physician and Medicine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My life, My nourishment  My joy, Lord Jesus.</a:t>
            </a:r>
            <a:endParaRPr kumimoji="0" lang="ar-EG" sz="14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6322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3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</a:t>
            </a: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وَجْهُكَ المُشْرِقُ بالنُّورِ ضِيائِي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ياحَبيب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عَز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اءُ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الرُّوحِ في دُنيـــــــــــــــــــا العَنَا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صَوْتُكَ الحُلوُ غِذاءُ الرُّوحِ وَالمَاءُ العَجِيب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(فيكَ تَرتَعُ حَياتي في هَنــــــــــــــــــــــا)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Wajhoka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almoshreqo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bennori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Dyaai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habeebo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aazaao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rohi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Donya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alaana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Sawtoka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alholwo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ghethaao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elrohi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walmaao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alaajeebo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feeka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tartao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hayati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 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Your shining face is  my light and the nourishment for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my soul in the hard life. Your sweet voice is my supply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and the living water. I rest comfortably in joy.</a:t>
            </a:r>
            <a:endParaRPr kumimoji="0" lang="ar-EG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55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ياحَبيب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يافِدَائي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ياطَبيبي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يادَوَائي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ياحَيات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ياغِذائي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ياهَن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ــــــ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اءَ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الرُّوحِ</a:t>
            </a:r>
            <a:b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يارَبِّي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يَسُوع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habeebi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fedaai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tabeebi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dawaai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hayati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ghethaai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hanaa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arrohi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rabbi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Beloved, Redeemer  Physician and Medicine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My life, My nourishment  My joy, Lord Jesus.</a:t>
            </a:r>
            <a:endParaRPr kumimoji="0" lang="ar-EG" sz="14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4546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4-</a:t>
            </a: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ياحَبيبَ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القَلبِ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ياعِزَّ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حَياتي وَالهَنـــــا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كُنْ قَرِيبَاً مِنِّي دَوْمَــــــــــــــــــاً واهْدِني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كُنْ قَرِيبَاً مِنِّي دَوْمَ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اً أنتَ لي كُلُّ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المُنَى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(أنتَ ق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وتي أنتَ نـــــــــــــــــورُ أعَيُني)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habeeba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alqalbi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aezza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hayati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walhana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qareeban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menni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dawman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wahdeni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qareeban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menni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dawman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anta li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almona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(anta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qooti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anta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nooro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aaioni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3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Beloved Lord, my life and joy, stay close to me to lead me. You are all I want, You are my deepest needs and the light to my eyes.</a:t>
            </a:r>
            <a:endParaRPr kumimoji="0" lang="ar-EG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0557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ياحَبيب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يافِدَائي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ياطَبيبي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يادَوَائي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ياحَيات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ياغِذائي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ياهَن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ــــــ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اءَ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الرُّوحِ</a:t>
            </a:r>
            <a:b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يارَبِّي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يَسُوع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habeebi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fedaai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tabeebi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dawaai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hayati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ghethaai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hanaa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arrohi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rabbi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Beloved, Redeemer  Physician and Medicine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My life, My nourishment  My joy, Lord Jesus.</a:t>
            </a:r>
            <a:endParaRPr kumimoji="0" lang="ar-EG" sz="14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6058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4951</TotalTime>
  <Words>650</Words>
  <Application>Microsoft Office PowerPoint</Application>
  <PresentationFormat>عرض على الشاشة (4:3)</PresentationFormat>
  <Paragraphs>37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475</cp:revision>
  <dcterms:created xsi:type="dcterms:W3CDTF">2021-12-07T14:30:00Z</dcterms:created>
  <dcterms:modified xsi:type="dcterms:W3CDTF">2023-08-16T09:00:04Z</dcterms:modified>
</cp:coreProperties>
</file>