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ربِّي في حضنِكَ روحي تَستَريحُ تَهدأُ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في حِضْنِكَ رُوحِي تَسْتَرِيحُ تَهْدَأُ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فَدَيْتَ النَّفسَ بالدَّمِّ الكَــــــــــــــــريمْ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القلبِ رُوحِي فيكَ دَوْمَــــــاً تَهْنَأُ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ياهَناءَ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الرُّوحِ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ياخِلِّي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الحَميــــــــــــــمْ)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tastareeho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tahdaao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fadayta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alnnafsa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beddami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alkareem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tahnaao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alhameem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in Your bosom my soul gets comfort as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redeemed me with the precious blood. Beloved, my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soul rests in You. You are my joy and best friend.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يافِدَائي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ياطَبيبي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يادَوَائي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ياحَيات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ياغِذائي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الرُّوحِ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يَسُوع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ghethaai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arrohi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Beloved, Redeemer  Physician and Medicine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life, My nourishment  My joy, Lord Jesus.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40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حَامِ عَنِّي يَوْمَ تَأتي الرِّيحُ بالمَوْجِ العَنيف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ظَلامِ الل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يْلِ رَبِّـــــــــــــــــــــــي وَاحْمِني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وَأمُرْ الرِّيحَ وَمَوْجَ البَحْرِ طُـــــــرَّاً بالوُقوف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(بَلْ تَعَالَ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ياحَبيبــــــــــــــــــــــــــــي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عَزِّني)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elrriho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belmawji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alaaneefi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ellayli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wahmeni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waamor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elrriha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wamawja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albahri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belwoqofi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aazzeni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Defend me when rough waves attack in the nights.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Order the wind and the waves to stop and come,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Yourself Lord to comfort me.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73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يافِدَائي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ياطَبيبي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يادَوَائي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ياحَيات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ياغِذائي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الرُّوحِ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يَسُوع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ghethaai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arrohi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Beloved, Redeemer  Physician and Medicine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life, My nourishment  My joy, Lord Jesus.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2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وَجْهُكَ المُشْرِقُ بالنُّورِ ضِيائِي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الرُّوحِ في دُنيـــــــــــــــــــا العَنَا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صَوْتُكَ الحُلوُ غِذاءُ الرُّوحِ وَالمَاءُ العَجِيب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(فيكَ تَرتَعُ حَياتي في هَنــــــــــــــــــــــا)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almoshreqo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bennori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Dyaai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Donya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alholwo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ghethaao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walmaao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alaajeebo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tartao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shining face is  my light and the nourishment for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soul in the hard life. Your sweet voice is my supply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the living water. I rest comfortably in joy.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يافِدَائي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ياطَبيبي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يادَوَائي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ياحَيات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ياغِذائي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الرُّوحِ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يَسُوع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ghethaai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arrohi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Beloved, Redeemer  Physician and Medicine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life, My nourishment  My joy, Lord Jesus.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54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القَلبِ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ياعِزَّ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 وَالهَنـــــا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كُنْ قَرِيبَاً مِنِّي دَوْمَــــــــــــــــــاً واهْدِني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كُنْ قَرِيبَاً مِنِّي دَوْمَ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أنتَ لي كُلُّ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المُنَى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(أنتَ ق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وتي أنتَ نـــــــــــــــــورُ أعَيُني)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walhana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qareeban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wahdeni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qareeban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aaioni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Beloved Lord, my life and joy, stay close to me to lead me. You are all I want, You are my deepest needs and the light to my eyes.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55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يافِدَائي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ياطَبيبي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يادَوَائي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ياحَيات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ياغِذائي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الرُّوحِ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يارَبِّي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يَسُوع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ghethaai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arrohi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Beloved, Redeemer  Physician and Medicine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life, My nourishment  My joy, Lord Jesus.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05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4951</TotalTime>
  <Words>650</Words>
  <Application>Microsoft Office PowerPoint</Application>
  <PresentationFormat>عرض على الشاشة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475</cp:revision>
  <dcterms:created xsi:type="dcterms:W3CDTF">2021-12-07T14:30:00Z</dcterms:created>
  <dcterms:modified xsi:type="dcterms:W3CDTF">2023-08-16T09:00:04Z</dcterms:modified>
</cp:coreProperties>
</file>