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60" y="1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defRPr/>
            </a:pPr>
            <a:r>
              <a:rPr lang="ar-EG" sz="8000" b="1" dirty="0"/>
              <a:t>ربِّي في حضنِكَ روحي </a:t>
            </a:r>
            <a:endParaRPr lang="ar-EG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37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400" b="1" dirty="0"/>
              <a:t>1- </a:t>
            </a:r>
            <a:endParaRPr lang="en-US" sz="44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رَبِّي في حِضْنِكَ رُوحِي تَسْتَرِيحُ تَهْدَأُ</a:t>
            </a:r>
            <a:br>
              <a:rPr lang="ar-EG" sz="5400" b="1" dirty="0"/>
            </a:br>
            <a:r>
              <a:rPr lang="ar-EG" sz="5400" b="1" dirty="0"/>
              <a:t>إذ فَدَيْتَ النَّفسَ بالدَّمِّ الكَـــــــــــــريمْ</a:t>
            </a:r>
            <a:br>
              <a:rPr lang="ar-EG" sz="5400" b="1" dirty="0"/>
            </a:br>
            <a:r>
              <a:rPr lang="ar-EG" sz="5400" b="1" dirty="0"/>
              <a:t>ياحَبيبَ القلبِ رُوحِي فيكَ دَوْمَــاً تَهْنَأُ</a:t>
            </a:r>
            <a:br>
              <a:rPr lang="ar-EG" sz="5400" b="1" dirty="0"/>
            </a:br>
            <a:r>
              <a:rPr lang="ar-EG" sz="5400" b="1" dirty="0"/>
              <a:t>(ياهَناءَ الرُّوحِ  ياخِلِّي الحَميـــــــــمْ)2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ياحَبيبـــي يافِدَائي   ياطَبيبي يادَوَائي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ياحَياتــي ياغِذائي  ياهَنــــــاءَ الرُّوحِ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يارَبِّـــــي يَسُــــــــــــوع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9776"/>
            <a:ext cx="9144000" cy="5940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400" b="1" dirty="0"/>
              <a:t>2- </a:t>
            </a:r>
            <a:endParaRPr lang="en-US" sz="44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5000" b="1" dirty="0"/>
              <a:t>حَامِ عَنِّي يَوْمَ تَأتي الرِّيحُ بالمَوْجِ العَنيفِ</a:t>
            </a:r>
            <a:br>
              <a:rPr lang="ar-EG" sz="5400" b="1" dirty="0"/>
            </a:br>
            <a:r>
              <a:rPr lang="ar-EG" sz="5400" b="1" dirty="0"/>
              <a:t>في ظَلامِ اللَّيْلِ رَبِّـــــــــــــــي وَاحْمِني</a:t>
            </a:r>
            <a:br>
              <a:rPr lang="ar-EG" sz="5400" b="1" dirty="0"/>
            </a:br>
            <a:r>
              <a:rPr lang="ar-EG" sz="5400" b="1" dirty="0"/>
              <a:t>وَأمُرْ الرِّيحَ وَمَوْجَ البَحْرِ طُرَّاً بالوُقوفِ</a:t>
            </a:r>
            <a:br>
              <a:rPr lang="ar-EG" sz="5400" b="1" dirty="0"/>
            </a:br>
            <a:r>
              <a:rPr lang="ar-EG" sz="5400" b="1" dirty="0"/>
              <a:t>(بَلْ تَعَالَ ياحَبيبــــــــــــــــــي عَزِّني)</a:t>
            </a:r>
            <a:r>
              <a:rPr lang="ar-EG" sz="4400" b="1" dirty="0"/>
              <a:t>2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251783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ياحَبيبـــي يافِدَائي   ياطَبيبي يادَوَائي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ياحَياتــي ياغِذائي  ياهَنــــــاءَ الرُّوحِ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يارَبِّـــــي يَسُــــــــــــوع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301319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71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400" b="1" dirty="0"/>
              <a:t>3- </a:t>
            </a:r>
            <a:endParaRPr lang="en-US" sz="44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وَجْهُكَ المُشْرِقُ بالنُّورِ ضِيائِي ياحَبيبُ</a:t>
            </a:r>
            <a:br>
              <a:rPr lang="ar-EG" sz="5400" b="1" dirty="0"/>
            </a:br>
            <a:r>
              <a:rPr lang="ar-EG" sz="5400" b="1" dirty="0"/>
              <a:t>وَعَزَاءُ الرُّوحِ في دُنيـــــــــــــــــا العَنَا</a:t>
            </a:r>
            <a:br>
              <a:rPr lang="ar-EG" sz="5400" b="1" dirty="0"/>
            </a:br>
            <a:r>
              <a:rPr lang="ar-EG" sz="5000" b="1" dirty="0"/>
              <a:t>صَوْتُكَ الحُلوُ غِذاءُ الرُّوحِ وَالمَاءُ العَجِيبُ</a:t>
            </a:r>
            <a:br>
              <a:rPr lang="ar-EG" sz="5400" b="1" dirty="0"/>
            </a:br>
            <a:r>
              <a:rPr lang="ar-EG" sz="5400" b="1" dirty="0"/>
              <a:t>(فيكَ تَرتَعُ حَياتي في هَنـــــــــــــــــــا)</a:t>
            </a:r>
            <a:r>
              <a:rPr lang="ar-EG" sz="4400" b="1" dirty="0"/>
              <a:t>2</a:t>
            </a:r>
            <a:br>
              <a:rPr lang="ar-EG" sz="5400" b="1" dirty="0"/>
            </a:b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59464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ياحَبيبـــي يافِدَائي   ياطَبيبي يادَوَائي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ياحَياتــي ياغِذائي  ياهَنــــــاءَ الرُّوحِ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يارَبِّـــــي يَسُــــــــــــوع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392298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3744"/>
            <a:ext cx="9144000" cy="71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400" b="1" dirty="0"/>
              <a:t>4- </a:t>
            </a:r>
            <a:endParaRPr lang="en-US" sz="44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ياحَبيبَ القَلبِ ياعِزَّ حَياتي وَالهَنـــــا</a:t>
            </a:r>
            <a:br>
              <a:rPr lang="ar-EG" sz="5400" b="1" dirty="0"/>
            </a:br>
            <a:r>
              <a:rPr lang="ar-EG" sz="5400" b="1" dirty="0"/>
              <a:t>كُنْ قَرِيبَاً مِنِّي دَوْمَــــــــــــــــــاً واهْدِني</a:t>
            </a:r>
            <a:br>
              <a:rPr lang="ar-EG" sz="5400" b="1" dirty="0"/>
            </a:br>
            <a:r>
              <a:rPr lang="ar-EG" sz="5400" b="1" dirty="0"/>
              <a:t>كُنْ قَرِيبَاً مِنِّي دَوْمَـــاً أنتَ لي كُلُّ المُنَى</a:t>
            </a:r>
            <a:br>
              <a:rPr lang="ar-EG" sz="5400" b="1" dirty="0"/>
            </a:br>
            <a:r>
              <a:rPr lang="ar-EG" sz="5400" b="1" dirty="0"/>
              <a:t>(أنتَ قُوتي أنتَ نـــــــــــــــورُ أعَيُني)</a:t>
            </a:r>
            <a:r>
              <a:rPr lang="ar-EG" sz="4800" b="1" dirty="0"/>
              <a:t>2</a:t>
            </a:r>
            <a:br>
              <a:rPr lang="ar-EG" sz="5400" b="1" dirty="0"/>
            </a:b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56665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ياحَبيبـــي يافِدَائي   ياطَبيبي يادَوَائي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ياحَياتــي ياغِذائي  ياهَنــــــاءَ الرُّوحِ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يارَبِّـــــي يَسُــــــــــــوع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46463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182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181</cp:revision>
  <dcterms:created xsi:type="dcterms:W3CDTF">2021-12-07T14:30:00Z</dcterms:created>
  <dcterms:modified xsi:type="dcterms:W3CDTF">2024-04-17T09:47:27Z</dcterms:modified>
</cp:coreProperties>
</file>