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277" r:id="rId3"/>
    <p:sldId id="274" r:id="rId4"/>
    <p:sldId id="294" r:id="rId5"/>
    <p:sldId id="295" r:id="rId6"/>
    <p:sldId id="296" r:id="rId7"/>
    <p:sldId id="297" r:id="rId8"/>
    <p:sldId id="298" r:id="rId9"/>
    <p:sldId id="299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294"/>
            <p14:sldId id="295"/>
            <p14:sldId id="296"/>
            <p14:sldId id="297"/>
            <p14:sldId id="298"/>
            <p14:sldId id="29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94660"/>
  </p:normalViewPr>
  <p:slideViewPr>
    <p:cSldViewPr>
      <p:cViewPr varScale="1">
        <p:scale>
          <a:sx n="56" d="100"/>
          <a:sy n="56" d="100"/>
        </p:scale>
        <p:origin x="60" y="12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685800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 rtl="1">
              <a:defRPr/>
            </a:pPr>
            <a:r>
              <a:rPr lang="ar-EG" sz="8000" b="1" dirty="0"/>
              <a:t>ربِّي في حضنِكَ روحي </a:t>
            </a:r>
            <a:endParaRPr lang="ar-EG" sz="8000" b="1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53744"/>
            <a:ext cx="9144000" cy="6170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4400" b="1" dirty="0"/>
              <a:t>1- </a:t>
            </a:r>
            <a:endParaRPr lang="en-US" sz="4400" b="1" dirty="0"/>
          </a:p>
          <a:p>
            <a:pPr algn="ctr" rtl="1">
              <a:lnSpc>
                <a:spcPct val="150000"/>
              </a:lnSpc>
              <a:defRPr/>
            </a:pPr>
            <a:r>
              <a:rPr lang="ar-EG" sz="5400" b="1" dirty="0"/>
              <a:t>رَبِّي في حِضْنِكَ رُوحِي تَسْتَرِيحُ تَهْدَأُ</a:t>
            </a:r>
            <a:br>
              <a:rPr lang="ar-EG" sz="5400" b="1" dirty="0"/>
            </a:br>
            <a:r>
              <a:rPr lang="ar-EG" sz="5400" b="1" dirty="0"/>
              <a:t>إذ فَدَيْتَ النَّفسَ بالدَّمِّ الكَـــــــــــــريمْ</a:t>
            </a:r>
            <a:br>
              <a:rPr lang="ar-EG" sz="5400" b="1" dirty="0"/>
            </a:br>
            <a:r>
              <a:rPr lang="ar-EG" sz="5400" b="1" dirty="0"/>
              <a:t>ياحَبيبَ القلبِ رُوحِي فيكَ دَوْمَــاً تَهْنَأُ</a:t>
            </a:r>
            <a:br>
              <a:rPr lang="ar-EG" sz="5400" b="1" dirty="0"/>
            </a:br>
            <a:r>
              <a:rPr lang="ar-EG" sz="5400" b="1" dirty="0"/>
              <a:t>(ياهَناءَ الرُّوحِ  ياخِلِّي الحَميـــــــــمْ)2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57200"/>
            <a:ext cx="9144000" cy="4924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</a:rPr>
              <a:t>القرار:</a:t>
            </a:r>
            <a:br>
              <a:rPr lang="ar-EG" sz="5400" b="1" dirty="0">
                <a:solidFill>
                  <a:srgbClr val="003300"/>
                </a:solidFill>
              </a:rPr>
            </a:br>
            <a:r>
              <a:rPr lang="ar-EG" sz="5400" b="1" dirty="0">
                <a:solidFill>
                  <a:srgbClr val="003300"/>
                </a:solidFill>
              </a:rPr>
              <a:t>ياحَبيبـــي يافِدَائي   ياطَبيبي يادَوَائي</a:t>
            </a:r>
            <a:br>
              <a:rPr lang="ar-EG" sz="5400" b="1" dirty="0">
                <a:solidFill>
                  <a:srgbClr val="003300"/>
                </a:solidFill>
              </a:rPr>
            </a:br>
            <a:r>
              <a:rPr lang="ar-EG" sz="5400" b="1" dirty="0">
                <a:solidFill>
                  <a:srgbClr val="003300"/>
                </a:solidFill>
              </a:rPr>
              <a:t>ياحَياتــي ياغِذائي  ياهَنــــــاءَ الرُّوحِ</a:t>
            </a:r>
            <a:br>
              <a:rPr lang="ar-EG" sz="5400" b="1" dirty="0">
                <a:solidFill>
                  <a:srgbClr val="003300"/>
                </a:solidFill>
              </a:rPr>
            </a:br>
            <a:r>
              <a:rPr lang="ar-EG" sz="5400" b="1" dirty="0">
                <a:solidFill>
                  <a:srgbClr val="003300"/>
                </a:solidFill>
              </a:rPr>
              <a:t>يارَبِّـــــي يَسُــــــــــــوع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9776"/>
            <a:ext cx="9144000" cy="5940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4400" b="1" dirty="0"/>
              <a:t>2- </a:t>
            </a:r>
            <a:endParaRPr lang="en-US" sz="4400" b="1" dirty="0"/>
          </a:p>
          <a:p>
            <a:pPr algn="ctr" rtl="1">
              <a:lnSpc>
                <a:spcPct val="150000"/>
              </a:lnSpc>
              <a:defRPr/>
            </a:pPr>
            <a:r>
              <a:rPr lang="ar-EG" sz="5000" b="1" dirty="0"/>
              <a:t>حَامِ عَنِّي يَوْمَ تَأتي الرِّيحُ بالمَوْجِ العَنيفِ</a:t>
            </a:r>
            <a:br>
              <a:rPr lang="ar-EG" sz="5400" b="1" dirty="0"/>
            </a:br>
            <a:r>
              <a:rPr lang="ar-EG" sz="5400" b="1" dirty="0"/>
              <a:t>في ظَلامِ اللَّيْلِ رَبِّـــــــــــــــي وَاحْمِني</a:t>
            </a:r>
            <a:br>
              <a:rPr lang="ar-EG" sz="5400" b="1" dirty="0"/>
            </a:br>
            <a:r>
              <a:rPr lang="ar-EG" sz="5400" b="1" dirty="0"/>
              <a:t>وَأمُرْ الرِّيحَ وَمَوْجَ البَحْرِ طُرَّاً بالوُقوفِ</a:t>
            </a:r>
            <a:br>
              <a:rPr lang="ar-EG" sz="5400" b="1" dirty="0"/>
            </a:br>
            <a:r>
              <a:rPr lang="ar-EG" sz="5400" b="1" dirty="0"/>
              <a:t>(بَلْ تَعَالَ ياحَبيبــــــــــــــــــي عَزِّني)</a:t>
            </a:r>
            <a:r>
              <a:rPr lang="ar-EG" sz="4400" b="1" dirty="0"/>
              <a:t>2</a:t>
            </a:r>
            <a:endParaRPr lang="ar-EG" sz="5400" b="1" dirty="0"/>
          </a:p>
        </p:txBody>
      </p:sp>
    </p:spTree>
    <p:extLst>
      <p:ext uri="{BB962C8B-B14F-4D97-AF65-F5344CB8AC3E}">
        <p14:creationId xmlns:p14="http://schemas.microsoft.com/office/powerpoint/2010/main" val="2517837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57200"/>
            <a:ext cx="9144000" cy="4924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</a:rPr>
              <a:t>القرار:</a:t>
            </a:r>
            <a:br>
              <a:rPr lang="ar-EG" sz="5400" b="1" dirty="0">
                <a:solidFill>
                  <a:srgbClr val="003300"/>
                </a:solidFill>
              </a:rPr>
            </a:br>
            <a:r>
              <a:rPr lang="ar-EG" sz="5400" b="1" dirty="0">
                <a:solidFill>
                  <a:srgbClr val="003300"/>
                </a:solidFill>
              </a:rPr>
              <a:t>ياحَبيبـــي يافِدَائي   ياطَبيبي يادَوَائي</a:t>
            </a:r>
            <a:br>
              <a:rPr lang="ar-EG" sz="5400" b="1" dirty="0">
                <a:solidFill>
                  <a:srgbClr val="003300"/>
                </a:solidFill>
              </a:rPr>
            </a:br>
            <a:r>
              <a:rPr lang="ar-EG" sz="5400" b="1" dirty="0">
                <a:solidFill>
                  <a:srgbClr val="003300"/>
                </a:solidFill>
              </a:rPr>
              <a:t>ياحَياتــي ياغِذائي  ياهَنــــــاءَ الرُّوحِ</a:t>
            </a:r>
            <a:br>
              <a:rPr lang="ar-EG" sz="5400" b="1" dirty="0">
                <a:solidFill>
                  <a:srgbClr val="003300"/>
                </a:solidFill>
              </a:rPr>
            </a:br>
            <a:r>
              <a:rPr lang="ar-EG" sz="5400" b="1" dirty="0">
                <a:solidFill>
                  <a:srgbClr val="003300"/>
                </a:solidFill>
              </a:rPr>
              <a:t>يارَبِّـــــي يَسُــــــــــــوع</a:t>
            </a:r>
          </a:p>
        </p:txBody>
      </p:sp>
    </p:spTree>
    <p:extLst>
      <p:ext uri="{BB962C8B-B14F-4D97-AF65-F5344CB8AC3E}">
        <p14:creationId xmlns:p14="http://schemas.microsoft.com/office/powerpoint/2010/main" val="3013195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"/>
            <a:ext cx="9144000" cy="71865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4400" b="1" dirty="0"/>
              <a:t>3- </a:t>
            </a:r>
            <a:endParaRPr lang="en-US" sz="4400" b="1" dirty="0"/>
          </a:p>
          <a:p>
            <a:pPr algn="ctr" rtl="1">
              <a:lnSpc>
                <a:spcPct val="150000"/>
              </a:lnSpc>
              <a:defRPr/>
            </a:pPr>
            <a:r>
              <a:rPr lang="ar-EG" sz="5400" b="1" dirty="0"/>
              <a:t>وَجْهُكَ المُشْرِقُ بالنُّورِ ضِيائِي ياحَبيبُ</a:t>
            </a:r>
            <a:br>
              <a:rPr lang="ar-EG" sz="5400" b="1" dirty="0"/>
            </a:br>
            <a:r>
              <a:rPr lang="ar-EG" sz="5400" b="1" dirty="0"/>
              <a:t>وَعَزَاءُ الرُّوحِ في دُنيـــــــــــــــــا العَنَا</a:t>
            </a:r>
            <a:br>
              <a:rPr lang="ar-EG" sz="5400" b="1" dirty="0"/>
            </a:br>
            <a:r>
              <a:rPr lang="ar-EG" sz="5000" b="1" dirty="0"/>
              <a:t>صَوْتُكَ الحُلوُ غِذاءُ الرُّوحِ وَالمَاءُ العَجِيبُ</a:t>
            </a:r>
            <a:br>
              <a:rPr lang="ar-EG" sz="5400" b="1" dirty="0"/>
            </a:br>
            <a:r>
              <a:rPr lang="ar-EG" sz="5400" b="1" dirty="0"/>
              <a:t>(فيكَ تَرتَعُ حَياتي في هَنـــــــــــــــــــا)</a:t>
            </a:r>
            <a:r>
              <a:rPr lang="ar-EG" sz="4400" b="1" dirty="0"/>
              <a:t>2</a:t>
            </a:r>
            <a:br>
              <a:rPr lang="ar-EG" sz="5400" b="1" dirty="0"/>
            </a:br>
            <a:endParaRPr lang="ar-EG" sz="5400" b="1" dirty="0"/>
          </a:p>
        </p:txBody>
      </p:sp>
    </p:spTree>
    <p:extLst>
      <p:ext uri="{BB962C8B-B14F-4D97-AF65-F5344CB8AC3E}">
        <p14:creationId xmlns:p14="http://schemas.microsoft.com/office/powerpoint/2010/main" val="15946430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57200"/>
            <a:ext cx="9144000" cy="4924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</a:rPr>
              <a:t>القرار:</a:t>
            </a:r>
            <a:br>
              <a:rPr lang="ar-EG" sz="5400" b="1" dirty="0">
                <a:solidFill>
                  <a:srgbClr val="003300"/>
                </a:solidFill>
              </a:rPr>
            </a:br>
            <a:r>
              <a:rPr lang="ar-EG" sz="5400" b="1" dirty="0">
                <a:solidFill>
                  <a:srgbClr val="003300"/>
                </a:solidFill>
              </a:rPr>
              <a:t>ياحَبيبـــي يافِدَائي   ياطَبيبي يادَوَائي</a:t>
            </a:r>
            <a:br>
              <a:rPr lang="ar-EG" sz="5400" b="1" dirty="0">
                <a:solidFill>
                  <a:srgbClr val="003300"/>
                </a:solidFill>
              </a:rPr>
            </a:br>
            <a:r>
              <a:rPr lang="ar-EG" sz="5400" b="1" dirty="0">
                <a:solidFill>
                  <a:srgbClr val="003300"/>
                </a:solidFill>
              </a:rPr>
              <a:t>ياحَياتــي ياغِذائي  ياهَنــــــاءَ الرُّوحِ</a:t>
            </a:r>
            <a:br>
              <a:rPr lang="ar-EG" sz="5400" b="1" dirty="0">
                <a:solidFill>
                  <a:srgbClr val="003300"/>
                </a:solidFill>
              </a:rPr>
            </a:br>
            <a:r>
              <a:rPr lang="ar-EG" sz="5400" b="1" dirty="0">
                <a:solidFill>
                  <a:srgbClr val="003300"/>
                </a:solidFill>
              </a:rPr>
              <a:t>يارَبِّـــــي يَسُــــــــــــوع</a:t>
            </a:r>
          </a:p>
        </p:txBody>
      </p:sp>
    </p:spTree>
    <p:extLst>
      <p:ext uri="{BB962C8B-B14F-4D97-AF65-F5344CB8AC3E}">
        <p14:creationId xmlns:p14="http://schemas.microsoft.com/office/powerpoint/2010/main" val="3922983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53744"/>
            <a:ext cx="9144000" cy="71865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4400" b="1" dirty="0"/>
              <a:t>4- </a:t>
            </a:r>
            <a:endParaRPr lang="en-US" sz="4400" b="1" dirty="0"/>
          </a:p>
          <a:p>
            <a:pPr algn="ctr" rtl="1">
              <a:lnSpc>
                <a:spcPct val="150000"/>
              </a:lnSpc>
              <a:defRPr/>
            </a:pPr>
            <a:r>
              <a:rPr lang="ar-EG" sz="5400" b="1" dirty="0"/>
              <a:t>ياحَبيبَ القَلبِ ياعِزَّ حَياتي وَالهَنـــــا</a:t>
            </a:r>
            <a:br>
              <a:rPr lang="ar-EG" sz="5400" b="1" dirty="0"/>
            </a:br>
            <a:r>
              <a:rPr lang="ar-EG" sz="5400" b="1" dirty="0"/>
              <a:t>كُنْ قَرِيبَاً مِنِّي دَوْمَــــــــــــــــــاً واهْدِني</a:t>
            </a:r>
            <a:br>
              <a:rPr lang="ar-EG" sz="5400" b="1" dirty="0"/>
            </a:br>
            <a:r>
              <a:rPr lang="ar-EG" sz="5400" b="1" dirty="0"/>
              <a:t>كُنْ قَرِيبَاً مِنِّي دَوْمَـــاً أنتَ لي كُلُّ المُنَى</a:t>
            </a:r>
            <a:br>
              <a:rPr lang="ar-EG" sz="5400" b="1" dirty="0"/>
            </a:br>
            <a:r>
              <a:rPr lang="ar-EG" sz="5400" b="1" dirty="0"/>
              <a:t>(أنتَ قُوتي أنتَ نـــــــــــــــورُ أعَيُني)</a:t>
            </a:r>
            <a:r>
              <a:rPr lang="ar-EG" sz="4800" b="1" dirty="0"/>
              <a:t>2</a:t>
            </a:r>
            <a:br>
              <a:rPr lang="ar-EG" sz="5400" b="1" dirty="0"/>
            </a:br>
            <a:endParaRPr lang="ar-EG" sz="5400" b="1" dirty="0"/>
          </a:p>
        </p:txBody>
      </p:sp>
    </p:spTree>
    <p:extLst>
      <p:ext uri="{BB962C8B-B14F-4D97-AF65-F5344CB8AC3E}">
        <p14:creationId xmlns:p14="http://schemas.microsoft.com/office/powerpoint/2010/main" val="35666559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57200"/>
            <a:ext cx="9144000" cy="4924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</a:rPr>
              <a:t>القرار:</a:t>
            </a:r>
            <a:br>
              <a:rPr lang="ar-EG" sz="5400" b="1" dirty="0">
                <a:solidFill>
                  <a:srgbClr val="003300"/>
                </a:solidFill>
              </a:rPr>
            </a:br>
            <a:r>
              <a:rPr lang="ar-EG" sz="5400" b="1" dirty="0">
                <a:solidFill>
                  <a:srgbClr val="003300"/>
                </a:solidFill>
              </a:rPr>
              <a:t>ياحَبيبـــي يافِدَائي   ياطَبيبي يادَوَائي</a:t>
            </a:r>
            <a:br>
              <a:rPr lang="ar-EG" sz="5400" b="1" dirty="0">
                <a:solidFill>
                  <a:srgbClr val="003300"/>
                </a:solidFill>
              </a:rPr>
            </a:br>
            <a:r>
              <a:rPr lang="ar-EG" sz="5400" b="1" dirty="0">
                <a:solidFill>
                  <a:srgbClr val="003300"/>
                </a:solidFill>
              </a:rPr>
              <a:t>ياحَياتــي ياغِذائي  ياهَنــــــاءَ الرُّوحِ</a:t>
            </a:r>
            <a:br>
              <a:rPr lang="ar-EG" sz="5400" b="1" dirty="0">
                <a:solidFill>
                  <a:srgbClr val="003300"/>
                </a:solidFill>
              </a:rPr>
            </a:br>
            <a:r>
              <a:rPr lang="ar-EG" sz="5400" b="1" dirty="0">
                <a:solidFill>
                  <a:srgbClr val="003300"/>
                </a:solidFill>
              </a:rPr>
              <a:t>يارَبِّـــــي يَسُــــــــــــوع</a:t>
            </a:r>
          </a:p>
        </p:txBody>
      </p:sp>
    </p:spTree>
    <p:extLst>
      <p:ext uri="{BB962C8B-B14F-4D97-AF65-F5344CB8AC3E}">
        <p14:creationId xmlns:p14="http://schemas.microsoft.com/office/powerpoint/2010/main" val="4646358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1542</TotalTime>
  <Words>182</Words>
  <Application>Microsoft Office PowerPoint</Application>
  <PresentationFormat>On-screen Show (4:3)</PresentationFormat>
  <Paragraphs>14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181</cp:revision>
  <dcterms:created xsi:type="dcterms:W3CDTF">2021-12-07T14:30:00Z</dcterms:created>
  <dcterms:modified xsi:type="dcterms:W3CDTF">2024-04-17T09:47:27Z</dcterms:modified>
</cp:coreProperties>
</file>