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28" r:id="rId3"/>
    <p:sldId id="429" r:id="rId4"/>
    <p:sldId id="430" r:id="rId5"/>
    <p:sldId id="437" r:id="rId6"/>
    <p:sldId id="432" r:id="rId7"/>
    <p:sldId id="438" r:id="rId8"/>
    <p:sldId id="434" r:id="rId9"/>
    <p:sldId id="439" r:id="rId10"/>
    <p:sldId id="436" r:id="rId11"/>
    <p:sldId id="440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7"/>
            <p14:sldId id="432"/>
            <p14:sldId id="438"/>
            <p14:sldId id="434"/>
            <p14:sldId id="439"/>
            <p14:sldId id="436"/>
            <p14:sldId id="44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في ستر دماك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10930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-</a:t>
            </a:r>
            <a:r>
              <a:rPr lang="ar-EG" sz="4400" b="1" dirty="0"/>
              <a:t>5</a:t>
            </a:r>
            <a:br>
              <a:rPr lang="ar-EG" sz="5400" b="1" dirty="0"/>
            </a:br>
            <a:r>
              <a:rPr lang="ar-EG" sz="5400" b="1" dirty="0"/>
              <a:t> رَبِّي في سِتْرِ دِمَاكَ يا رَجَائِي</a:t>
            </a:r>
            <a:br>
              <a:rPr lang="ar-EG" sz="5400" b="1" dirty="0"/>
            </a:br>
            <a:r>
              <a:rPr lang="ar-EG" sz="5400" b="1" dirty="0"/>
              <a:t>أرْفَعُ الرَّأسَ بِفَخْرٍ في السَّمــــاءِ</a:t>
            </a:r>
            <a:br>
              <a:rPr lang="ar-EG" sz="5400" b="1" dirty="0"/>
            </a:br>
            <a:r>
              <a:rPr lang="ar-EG" sz="5400" b="1" dirty="0"/>
              <a:t>يَكْمُلُ فَرْحِي هُنَاكَ في العَــــلاءِ</a:t>
            </a:r>
            <a:br>
              <a:rPr lang="ar-EG" sz="5400" b="1" dirty="0"/>
            </a:br>
            <a:r>
              <a:rPr lang="ar-EG" sz="5400" b="1" dirty="0"/>
              <a:t>وَمَعَ الأبْرارِ أشْدُو بالثَّـنَــــــــــاءِ</a:t>
            </a: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endParaRPr lang="en-US" sz="54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0444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450294"/>
            <a:ext cx="9982199" cy="4949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 (رَبِّي في سِتْرِ دِمَاكْ)4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8522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78575"/>
            <a:ext cx="9982199" cy="6174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400" b="1" dirty="0"/>
              <a:t>1</a:t>
            </a:r>
            <a:r>
              <a:rPr lang="ar-EG" sz="5400" b="1" dirty="0"/>
              <a:t>-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رَبِّي في سِتْرِ دِمَاكَ يا حبيبــي</a:t>
            </a:r>
            <a:br>
              <a:rPr lang="ar-EG" sz="5400" b="1" dirty="0"/>
            </a:br>
            <a:r>
              <a:rPr lang="ar-EG" sz="5400" b="1" dirty="0"/>
              <a:t>مَنْ فَدَاني إذْ قَضَى فَـوْقَ الصَّليبِ</a:t>
            </a:r>
            <a:br>
              <a:rPr lang="ar-EG" sz="5400" b="1" dirty="0"/>
            </a:br>
            <a:r>
              <a:rPr lang="ar-EG" sz="5400" b="1" dirty="0"/>
              <a:t>قد وَجَدْتُ فِيكَ غُفْرانَ ذُنُوبِـــــــي</a:t>
            </a:r>
            <a:br>
              <a:rPr lang="ar-EG" sz="5400" b="1" dirty="0"/>
            </a:br>
            <a:r>
              <a:rPr lang="ar-EG" sz="5400" b="1" dirty="0"/>
              <a:t>وغِطَاءَ الحُبِّ يُخْفي لي عُيُــــوبي</a:t>
            </a:r>
            <a:endParaRPr lang="en-US" sz="54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450294"/>
            <a:ext cx="9982199" cy="4949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 (رَبِّي في سِتْرِ دِمَاكْ)4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766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400" b="1" dirty="0"/>
              <a:t>2- </a:t>
            </a:r>
          </a:p>
          <a:p>
            <a:pPr algn="ctr">
              <a:lnSpc>
                <a:spcPct val="150000"/>
              </a:lnSpc>
            </a:pPr>
            <a:r>
              <a:rPr lang="ar-EG" sz="5400" b="1" dirty="0"/>
              <a:t>رَبِّي في سِتْرِ دِمَاكَ يا مَناصـــــــــي</a:t>
            </a:r>
            <a:br>
              <a:rPr lang="ar-EG" sz="5400" b="1" dirty="0"/>
            </a:br>
            <a:r>
              <a:rPr lang="ar-EG" sz="5400" b="1" dirty="0"/>
              <a:t>قَدْ غَفَرْتَ لي شُرُوري والمَعَاصـــــــي</a:t>
            </a:r>
            <a:br>
              <a:rPr lang="ar-EG" sz="5400" b="1" dirty="0"/>
            </a:br>
            <a:r>
              <a:rPr lang="ar-EG" sz="5400" b="1" dirty="0"/>
              <a:t>لَسْتُ أخْشَى اليَوْمَ مِنْ أيِّ قِصَـــــــاصِ</a:t>
            </a:r>
            <a:br>
              <a:rPr lang="ar-EG" sz="5400" b="1" dirty="0"/>
            </a:br>
            <a:r>
              <a:rPr lang="ar-EG" sz="5400" b="1" dirty="0"/>
              <a:t>صِرْتَ حِصْنِي صِرْتَ مَلْجَأَ خَلاصِي</a:t>
            </a:r>
            <a:br>
              <a:rPr lang="ar-EG" sz="54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450294"/>
            <a:ext cx="9982199" cy="4949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 (رَبِّي في سِتْرِ دِمَاكْ)4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0929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"/>
            <a:ext cx="9982199" cy="8437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-</a:t>
            </a:r>
            <a:r>
              <a:rPr lang="ar-EG" sz="4400" b="1" dirty="0"/>
              <a:t>3</a:t>
            </a:r>
            <a:br>
              <a:rPr lang="ar-EG" sz="5400" b="1" dirty="0"/>
            </a:br>
            <a:r>
              <a:rPr lang="ar-EG" sz="5400" b="1" dirty="0"/>
              <a:t> رَبِّي في سِتْرِ دِمَاكَ يَا يَسُوعي</a:t>
            </a:r>
            <a:br>
              <a:rPr lang="ar-EG" sz="5400" b="1" dirty="0"/>
            </a:br>
            <a:r>
              <a:rPr lang="ar-EG" sz="5400" b="1" dirty="0"/>
              <a:t>بِحَنَانِكَ تُكَفْكِفُ دُمُوعِــــــــــــــي</a:t>
            </a:r>
            <a:br>
              <a:rPr lang="ar-EG" sz="5400" b="1" dirty="0"/>
            </a:br>
            <a:r>
              <a:rPr lang="ar-EG" sz="5400" b="1" dirty="0"/>
              <a:t>أنتَ تَحْمِيني مِنَ الشَّـــــرِّ المُرِيعِ</a:t>
            </a:r>
            <a:br>
              <a:rPr lang="ar-EG" sz="5400" b="1" dirty="0"/>
            </a:br>
            <a:r>
              <a:rPr lang="ar-EG" sz="5400" b="1" dirty="0"/>
              <a:t>ثُمِّ تَهْدِيني إلى المَجْـــــــدِ الرَّفِيعِ</a:t>
            </a:r>
            <a:br>
              <a:rPr lang="ar-EG" sz="5400" b="1" dirty="0"/>
            </a:br>
            <a:br>
              <a:rPr lang="ar-EG" sz="5400" b="1" dirty="0"/>
            </a:br>
            <a:endParaRPr lang="en-US" sz="54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450294"/>
            <a:ext cx="9982199" cy="4949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 (رَبِّي في سِتْرِ دِمَاكْ)4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4340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8379"/>
            <a:ext cx="9982199" cy="10930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/>
              <a:t>-</a:t>
            </a:r>
            <a:r>
              <a:rPr lang="ar-EG" sz="4400" b="1" dirty="0"/>
              <a:t>4</a:t>
            </a:r>
            <a:br>
              <a:rPr lang="ar-EG" sz="5400" b="1" dirty="0"/>
            </a:br>
            <a:r>
              <a:rPr lang="ar-EG" sz="5400" b="1" dirty="0"/>
              <a:t> رَبِّي في سِتْرِ دِمَاكَ يا نَصِيري</a:t>
            </a:r>
            <a:br>
              <a:rPr lang="ar-EG" sz="5400" b="1" dirty="0"/>
            </a:br>
            <a:r>
              <a:rPr lang="ar-EG" sz="5400" b="1" dirty="0"/>
              <a:t>كُلَّ أعْدائِي هَزَمْتَ للدُّهُــــــــــــورِ</a:t>
            </a:r>
            <a:br>
              <a:rPr lang="ar-EG" sz="5400" b="1" dirty="0"/>
            </a:br>
            <a:r>
              <a:rPr lang="ar-EG" sz="5400" b="1" dirty="0"/>
              <a:t>لا أهَابُ هَوْلَ أجْنادِ الشُّــــــــــرُورِ</a:t>
            </a:r>
            <a:br>
              <a:rPr lang="ar-EG" sz="5400" b="1" dirty="0"/>
            </a:br>
            <a:r>
              <a:rPr lang="ar-EG" sz="5400" b="1" dirty="0"/>
              <a:t>مِنْكَ نَصْرِي وهُتَافي وحُبُــــورِي</a:t>
            </a: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endParaRPr lang="en-US" sz="54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7776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450294"/>
            <a:ext cx="9982199" cy="4949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 (رَبِّي في سِتْرِ دِمَاكْ)4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15590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207</Words>
  <Application>Microsoft Office PowerPoint</Application>
  <PresentationFormat>عرض على الشاشة (4:3)</PresentationFormat>
  <Paragraphs>14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342</cp:revision>
  <dcterms:created xsi:type="dcterms:W3CDTF">2021-12-07T14:30:00Z</dcterms:created>
  <dcterms:modified xsi:type="dcterms:W3CDTF">2024-07-24T11:29:36Z</dcterms:modified>
</cp:coreProperties>
</file>