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20" r:id="rId3"/>
    <p:sldId id="324" r:id="rId4"/>
    <p:sldId id="326" r:id="rId5"/>
    <p:sldId id="328" r:id="rId6"/>
    <p:sldId id="330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4"/>
            <p14:sldId id="326"/>
            <p14:sldId id="328"/>
            <p14:sldId id="33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ربي في ستر دماك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في س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د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اك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يا حبيب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اني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ذ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ق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ض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ى ف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َـ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الص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ليب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b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قد و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يك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غ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ران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ذ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وب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ِــ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وغ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ط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اء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الح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خ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لي ع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ُــــ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وبي</a:t>
            </a:r>
            <a:b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في س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د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اك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rabbi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sitri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demaka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yahabibi</a:t>
            </a:r>
            <a:br>
              <a:rPr kumimoji="0" lang="ar-SA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eth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fawqa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elSSaleebi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wajadto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fika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ghofrana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thonobi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ghetaa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alhobi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yokhfili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aoyobi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(rabbi fi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sitri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demak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)4</a:t>
            </a:r>
            <a:br>
              <a:rPr kumimoji="0" lang="ar-EG" sz="2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Lord, in the shelter of Your blood: You redeemed me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over the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cross, I found forgiveness, love covers my sins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(Lord in the shelter of Your blood)4</a:t>
            </a:r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في س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د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اك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يا 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ناص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ـــــــــ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غ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لي ش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وري والم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اص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أخ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ى الي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ق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َـــــــ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اص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b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ص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خ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لاص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في س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د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اك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</a:p>
          <a:p>
            <a:pPr rtl="1"/>
            <a:br>
              <a:rPr kumimoji="0" lang="ar-EG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rabbi 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sitri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demaka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manaSi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ghafarta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shorori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walmaaSi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lasto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akhsha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alyawma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aii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qeSaSi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Serta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hiSni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Serta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maljaa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khalSi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(rabbi 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sitri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demak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lang="en-US" sz="2400" b="1" kern="0" dirty="0">
                <a:solidFill>
                  <a:srgbClr val="FF0000"/>
                </a:solidFill>
                <a:latin typeface="Arial"/>
                <a:cs typeface="Arial"/>
              </a:rPr>
              <a:t>4</a:t>
            </a:r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5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Lord, in the shelter of Your blood O my refuge, You forgave all my sins,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fear no punishment now, You are my shelter and fort of salvation.</a:t>
            </a:r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532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في س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د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اك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 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وعي</a:t>
            </a:r>
            <a:b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ت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د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ِـــــــ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أنت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ت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يني 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الش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َّـــــ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يع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b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ث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ت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يني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</a:t>
            </a:r>
            <a:r>
              <a:rPr kumimoji="0" lang="ar-JO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لى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ْـــــــ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يع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b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في س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د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اك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  <a:br>
              <a:rPr kumimoji="0" lang="ar-EG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rabbi 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sitri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demaka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yasouai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hananeka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tokafkefo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domoai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anta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tahmini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alshari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almoriai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thomma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tahdini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elrafeeai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(rabbi 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sitri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demak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)4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Lord, in the shelter of Your blood O Jesus, You wipe my tears, You protect me from terrible evil, then lead me to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high glory.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2633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4- 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في 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يا 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يري</a:t>
            </a:r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دائ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ه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ز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للد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ُّ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ُــــــــــــ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 أه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ه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أج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ناد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الش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ُّــــــــــ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وه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افي وح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ُــــ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في 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rabbi 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sitri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demaka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naSiri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aadaai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hazamta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lleddohori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ahabo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hawla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ajnadi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elshoroori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naSri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hotafi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hobori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(rabbi 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sitri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demak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)4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Lord, in the shelter of Your blood O my support, You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beat all my enemies for ever, I will not fear the evil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powers, I get victory and joy from You.</a:t>
            </a:r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0355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5-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في س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د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ِمَ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اك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يا 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ائ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أس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خ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ٍ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في الس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JO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اء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b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ه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اك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في الع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َــــ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لاء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b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الأب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رار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أش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 </a:t>
            </a:r>
            <a:r>
              <a:rPr kumimoji="0" lang="ar-JO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بالث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َّـ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َــــــــــ</a:t>
            </a:r>
            <a:r>
              <a:rPr kumimoji="0" lang="ar-JO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اء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في س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د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اك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rabbi 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sitri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demaka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rajaai</a:t>
            </a:r>
            <a:br>
              <a:rPr kumimoji="0" lang="ar-SA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arfaaor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raasa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fakhren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fissamaai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yakmolo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farhi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honaka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aalai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alabrari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ashdo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beththanaai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(rabbi 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sitri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demak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)4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Lord, in the shelter of Your blood O my hope, I lift up my</a:t>
            </a:r>
          </a:p>
          <a:p>
            <a:pPr rtl="1"/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head proudly in heaven, complete my joy up there, and</a:t>
            </a:r>
          </a:p>
          <a:p>
            <a:pPr rtl="1"/>
            <a:r>
              <a:rPr kumimoji="0" 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sing praises with the righteous.</a:t>
            </a:r>
            <a:endParaRPr kumimoji="0" lang="ar-EG" sz="2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1375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4947</TotalTime>
  <Words>982</Words>
  <Application>Microsoft Office PowerPoint</Application>
  <PresentationFormat>عرض على الشاشة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474</cp:revision>
  <dcterms:created xsi:type="dcterms:W3CDTF">2021-12-07T14:30:00Z</dcterms:created>
  <dcterms:modified xsi:type="dcterms:W3CDTF">2023-08-16T09:16:27Z</dcterms:modified>
</cp:coreProperties>
</file>