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0" r:id="rId3"/>
    <p:sldId id="324" r:id="rId4"/>
    <p:sldId id="326" r:id="rId5"/>
    <p:sldId id="328" r:id="rId6"/>
    <p:sldId id="33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26"/>
            <p14:sldId id="328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ربي في ستر دماك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حبيب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غ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ذ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وغ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لي 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ُــــ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وبي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sitri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yahabibi</a:t>
            </a:r>
            <a:b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wajadto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ghofrana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thonobi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ghetaa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alhobi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yokhfili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aoyobi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(rabbi 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sitri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)4</a:t>
            </a:r>
            <a:b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in the shelter of Your blood: You redeemed me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over the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cross, I found forgiveness, love covers my sins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(Lord in the shelter of Your blood)4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غ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لي ش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وري والم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أخ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الي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خ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sitri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manaSi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ghafarta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shorori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walmaaSi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akhsha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alyawma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aii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qeSaSi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Serta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hiSni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Serta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maljaa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(rabbi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sitri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in the shelter of Your blood O my refuge, You forgave all my sins,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fear no punishment now, You are my shelter and fort of salvation.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3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وعي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يني 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الش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َّـــــ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يني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لى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ْـــــــ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sitri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hananeka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tokafkefo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domoai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tahmini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alshari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almoriai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thomma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tahdini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elrafeeai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(rabbi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sitri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)4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in the shelter of Your blood O Jesus, You wipe my tears, You protect me from terrible evil, then lead me to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high glory.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63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يري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دائ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للد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ُــــــــــــ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أه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ُّــــــــــ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افي وح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sitri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naSiri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aadaai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hazamta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lleddohori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ahabo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ajnadi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elshoroori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hotafi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hobori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(rabbi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sitri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)4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in the shelter of Your blood O my support, You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beat all my enemies for ever, I will not fear the evil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powers, I get victory and joy from You.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035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ِمَ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ائ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ٍ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لاء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أش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 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بالث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َــــــــــ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sitri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rajaai</a:t>
            </a:r>
            <a:br>
              <a:rPr kumimoji="0" lang="ar-SA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fakhren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fissamaai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yakmolo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alabrari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beththanaai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(rabbi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sitri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)4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in the shelter of Your blood O my hope, I lift up my</a:t>
            </a:r>
          </a:p>
          <a:p>
            <a:pPr rtl="1"/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head proudly in heaven, complete my joy up there, and</a:t>
            </a:r>
          </a:p>
          <a:p>
            <a:pPr rtl="1"/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sing praises with the righteous.</a:t>
            </a:r>
            <a:endParaRPr kumimoji="0" lang="ar-EG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137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4947</TotalTime>
  <Words>982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474</cp:revision>
  <dcterms:created xsi:type="dcterms:W3CDTF">2021-12-07T14:30:00Z</dcterms:created>
  <dcterms:modified xsi:type="dcterms:W3CDTF">2023-08-16T09:16:27Z</dcterms:modified>
</cp:coreProperties>
</file>