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29" r:id="rId4"/>
    <p:sldId id="43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لست أعلم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266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/>
              <a:t>ربي لست أعلم </a:t>
            </a:r>
          </a:p>
          <a:p>
            <a:pPr algn="ctr">
              <a:lnSpc>
                <a:spcPct val="150000"/>
              </a:lnSpc>
            </a:pPr>
            <a:r>
              <a:rPr lang="ar-EG" sz="8800" b="1" dirty="0"/>
              <a:t>ما تحمله الأيام لي</a:t>
            </a: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0386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  لكن يا سيدي الحبيب 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يكفيني شيئًا واحدًا</a:t>
            </a:r>
            <a:br>
              <a:rPr lang="ar-EG" sz="8000" b="1" dirty="0"/>
            </a:br>
            <a:r>
              <a:rPr lang="ar-EG" sz="8000" b="1" dirty="0"/>
              <a:t>ثقتي (أنك معي )3</a:t>
            </a: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27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تعتني بيَّ وتحارب عني تنصرني يا يسوع</a:t>
            </a:r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2154</TotalTime>
  <Words>34</Words>
  <Application>Microsoft Office PowerPoint</Application>
  <PresentationFormat>عرض على الشاشة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341</cp:revision>
  <dcterms:created xsi:type="dcterms:W3CDTF">2021-12-07T14:30:00Z</dcterms:created>
  <dcterms:modified xsi:type="dcterms:W3CDTF">2024-07-24T11:40:45Z</dcterms:modified>
</cp:coreProperties>
</file>