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0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ربي لست أعلم ما تحمل الأيام لي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لَسْتُ أعلَمُ ما تَحمِلُهُ الأيَّامُ لي)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لَكِن يا سَيِّدِي الحَبيب يَكفِيني شَ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يءٌ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وَاحِدٌ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ثِقَتي أنَّكَ (مَعِي)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(تَعتَني بي وَتُحَارِبُ عَنِّي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تَنصُرُني يا يَسوع يا يَسوع)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tahmeloho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alayyamo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li)2</a:t>
            </a:r>
            <a:b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alhabeeb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yakfini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shayaon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wahedon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theqati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)6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taatani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toharebo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tanSoroni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 do not know what the days have in store for me, but one thing is sufficient for me; knowing that You are with me. You care for me, fight for me and give me victory Jesus.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4949</TotalTime>
  <Words>133</Words>
  <Application>Microsoft Office PowerPoint</Application>
  <PresentationFormat>عرض على الشاشة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475</cp:revision>
  <dcterms:created xsi:type="dcterms:W3CDTF">2021-12-07T14:30:00Z</dcterms:created>
  <dcterms:modified xsi:type="dcterms:W3CDTF">2023-08-16T12:35:05Z</dcterms:modified>
</cp:coreProperties>
</file>