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ربي </a:t>
            </a:r>
            <a:r>
              <a:rPr lang="ar-EG" sz="8000" b="1" dirty="0" err="1"/>
              <a:t>هاسكن</a:t>
            </a:r>
            <a:r>
              <a:rPr lang="ar-EG" sz="8000" b="1" dirty="0"/>
              <a:t> في سترك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(ربي ها اسكن في سترك </a:t>
            </a:r>
            <a:endParaRPr lang="ar-EG" sz="7200" b="1" dirty="0"/>
          </a:p>
          <a:p>
            <a:pPr algn="ctr" rtl="1"/>
            <a:r>
              <a:rPr lang="ar-SA" sz="7200" b="1" dirty="0"/>
              <a:t>وهاعيش </a:t>
            </a:r>
            <a:r>
              <a:rPr lang="ar-EG" sz="7200" b="1" dirty="0"/>
              <a:t>أ</a:t>
            </a:r>
            <a:r>
              <a:rPr lang="ar-SA" sz="7200" b="1" dirty="0"/>
              <a:t>نا تحت ظلك </a:t>
            </a:r>
            <a:endParaRPr lang="ar-EG" sz="7200" b="1" dirty="0"/>
          </a:p>
          <a:p>
            <a:pPr algn="ctr" rtl="1"/>
            <a:r>
              <a:rPr lang="ar-SA" sz="7200" b="1" dirty="0"/>
              <a:t>لو جسدي شدني </a:t>
            </a:r>
            <a:endParaRPr lang="ar-EG" sz="7200" b="1" dirty="0"/>
          </a:p>
          <a:p>
            <a:pPr algn="ctr" rtl="1"/>
            <a:r>
              <a:rPr lang="ar-EG" sz="7200" b="1" dirty="0"/>
              <a:t> </a:t>
            </a:r>
            <a:r>
              <a:rPr lang="ar-SA" sz="7200" b="1" dirty="0"/>
              <a:t>حبك بيردن</a:t>
            </a:r>
            <a:r>
              <a:rPr lang="ar-EG" sz="7200" b="1" dirty="0"/>
              <a:t>ـــــ</a:t>
            </a:r>
            <a:r>
              <a:rPr lang="ar-SA" sz="7200" b="1" dirty="0"/>
              <a:t>ي)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803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أنا رجليَّ ضعيفة</a:t>
            </a:r>
            <a:endParaRPr lang="ar-EG" sz="7200" b="1" dirty="0"/>
          </a:p>
          <a:p>
            <a:pPr algn="ctr" rtl="1"/>
            <a:r>
              <a:rPr lang="ar-SA" sz="7200" b="1" dirty="0"/>
              <a:t> لكن </a:t>
            </a:r>
            <a:r>
              <a:rPr lang="ar-EG" sz="7200" b="1" dirty="0"/>
              <a:t>إ</a:t>
            </a:r>
            <a:r>
              <a:rPr lang="ar-SA" sz="7200" b="1" dirty="0"/>
              <a:t>نت رجاي</a:t>
            </a:r>
            <a:r>
              <a:rPr lang="ar-EG" sz="7200" b="1" dirty="0"/>
              <a:t>ا</a:t>
            </a:r>
            <a:r>
              <a:rPr lang="ar-SA" sz="7200" b="1" dirty="0"/>
              <a:t>  </a:t>
            </a:r>
            <a:endParaRPr lang="ar-EG" sz="7200" b="1" dirty="0"/>
          </a:p>
          <a:p>
            <a:pPr algn="ctr" rtl="1"/>
            <a:r>
              <a:rPr lang="ar-SA" sz="7200" b="1" dirty="0"/>
              <a:t>ها </a:t>
            </a:r>
            <a:r>
              <a:rPr lang="ar-EG" sz="7200" b="1" dirty="0"/>
              <a:t>أ</a:t>
            </a:r>
            <a:r>
              <a:rPr lang="ar-SA" sz="7200" b="1" dirty="0"/>
              <a:t>جي تضلل علي </a:t>
            </a:r>
            <a:endParaRPr lang="ar-EG" sz="7200" b="1" dirty="0"/>
          </a:p>
          <a:p>
            <a:pPr algn="ctr" rtl="1"/>
            <a:r>
              <a:rPr lang="ar-SA" sz="7200" b="1" dirty="0"/>
              <a:t>علشان </a:t>
            </a:r>
            <a:r>
              <a:rPr lang="ar-EG" sz="7200" b="1" dirty="0"/>
              <a:t>إ</a:t>
            </a:r>
            <a:r>
              <a:rPr lang="ar-SA" sz="7200" b="1" dirty="0"/>
              <a:t>نت الحماية</a:t>
            </a:r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(خبيني من يوم الشر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برد وحر 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السهام 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الأوهام) 2  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وفي حضنك </a:t>
            </a:r>
            <a:r>
              <a:rPr lang="ar-EG" sz="6000" b="1" dirty="0" err="1">
                <a:solidFill>
                  <a:srgbClr val="00582A"/>
                </a:solidFill>
              </a:rPr>
              <a:t>الدافي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خبيني</a:t>
            </a: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(العالم </a:t>
            </a:r>
            <a:r>
              <a:rPr lang="ar-EG" sz="7200" b="1" dirty="0" err="1"/>
              <a:t>بيحاوطني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بشره حواليَّ  </a:t>
            </a:r>
          </a:p>
          <a:p>
            <a:pPr algn="ctr" rtl="1"/>
            <a:r>
              <a:rPr lang="ar-EG" sz="7200" b="1" dirty="0"/>
              <a:t>كل ما ليك أقرب  </a:t>
            </a:r>
          </a:p>
          <a:p>
            <a:pPr algn="ctr" rtl="1"/>
            <a:r>
              <a:rPr lang="ar-EG" sz="7200" b="1" dirty="0"/>
              <a:t>الشر قدام عيني) 2</a:t>
            </a:r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مهما </a:t>
            </a:r>
            <a:r>
              <a:rPr lang="ar-SA" sz="8000" b="1" dirty="0" err="1"/>
              <a:t>بيشد</a:t>
            </a:r>
            <a:r>
              <a:rPr lang="ar-SA" sz="8000" b="1" dirty="0"/>
              <a:t> قلبي</a:t>
            </a:r>
            <a:endParaRPr lang="ar-EG" sz="8000" b="1" dirty="0"/>
          </a:p>
          <a:p>
            <a:pPr algn="ctr"/>
            <a:r>
              <a:rPr lang="ar-EG" sz="8000" b="1" dirty="0"/>
              <a:t>إ</a:t>
            </a:r>
            <a:r>
              <a:rPr lang="ar-SA" sz="8000" b="1" dirty="0"/>
              <a:t>يماني </a:t>
            </a:r>
            <a:r>
              <a:rPr lang="ar-EG" sz="8000" b="1" dirty="0"/>
              <a:t>أ</a:t>
            </a:r>
            <a:r>
              <a:rPr lang="ar-SA" sz="8000" b="1" dirty="0"/>
              <a:t>ن </a:t>
            </a:r>
            <a:r>
              <a:rPr lang="ar-EG" sz="8000" b="1" dirty="0"/>
              <a:t>إ</a:t>
            </a:r>
            <a:r>
              <a:rPr lang="ar-SA" sz="8000" b="1" dirty="0"/>
              <a:t>نت جنبي</a:t>
            </a:r>
            <a:endParaRPr lang="ar-EG" sz="8000" b="1" dirty="0"/>
          </a:p>
          <a:p>
            <a:pPr algn="ctr"/>
            <a:r>
              <a:rPr lang="ar-SA" sz="8000" b="1" dirty="0"/>
              <a:t>على سترك هاجري ربي </a:t>
            </a:r>
            <a:r>
              <a:rPr lang="ar-SA" sz="8000" b="1" dirty="0" err="1"/>
              <a:t>علشان</a:t>
            </a:r>
            <a:r>
              <a:rPr lang="ar-SA" sz="8000" b="1" dirty="0"/>
              <a:t> فيك الحماية</a:t>
            </a:r>
            <a:br>
              <a:rPr lang="ar-SA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(خبيني من يوم الشر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برد وحر 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السهام 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خبيني من الأوهام) 2  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وفي حضنك </a:t>
            </a:r>
            <a:r>
              <a:rPr lang="ar-EG" sz="6000" b="1" dirty="0" err="1">
                <a:solidFill>
                  <a:srgbClr val="00582A"/>
                </a:solidFill>
              </a:rPr>
              <a:t>الدافي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خبيني</a:t>
            </a: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8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1952</TotalTime>
  <Words>127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272</cp:revision>
  <dcterms:created xsi:type="dcterms:W3CDTF">2021-12-07T14:30:00Z</dcterms:created>
  <dcterms:modified xsi:type="dcterms:W3CDTF">2024-04-18T12:43:55Z</dcterms:modified>
</cp:coreProperties>
</file>