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0" r:id="rId3"/>
    <p:sldId id="321" r:id="rId4"/>
    <p:sldId id="322" r:id="rId5"/>
    <p:sldId id="323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1"/>
            <p14:sldId id="322"/>
            <p14:sldId id="32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ربِّي هاسكن في سترك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(رَبِّي هاسكُن في سِترَك  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وِهاعيش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أنا تحت ظِلّ</a:t>
            </a:r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لو جَسَدي شَدِّني   حُبّ</a:t>
            </a:r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بيرُدِّني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أنا رِجلَيَّ ضَعِيفَــة   لَكِن 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رَجَايــــــا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هاجي تِضَلِّل عَلَيَّ   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عَلَشَان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الحِمَايَة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(rabbi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haskon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setrak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haaeesh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taht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zellak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jasadi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shaddeni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byeroddeni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rejlayya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Da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ifa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laken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rajaia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aji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teDallel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aalayya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aalashan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alhemaya</a:t>
            </a:r>
            <a:endParaRPr kumimoji="0" lang="es-ES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s-ES" sz="12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will live at Your refuge Lord and at Your shadow.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If my flesh tempts me Your love restores me.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My feet are weak but You are my hope to cover me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because You are my shield.</a:t>
            </a: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(خَبِّيني مِن يُوم الشَّرّ  خَبِّيني مِن بَرد وِحَرّ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خَبِّيني مِن السِّهَــــام   خَبِّيني مِن الأوهَام)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(وِفي حُضنك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الدَّافي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 خَبِّينــــــــــــــي</a:t>
            </a:r>
          </a:p>
          <a:p>
            <a:pPr rtl="1"/>
            <a:br>
              <a:rPr kumimoji="0" lang="ar-EG" sz="1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khabbini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elsharr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khabbini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bard we harr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khabbini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elsseham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khabbini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elawham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wef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hoDnak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eddafi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khabbini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In Your warm bosom hide me in the day of evil,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from heat and cold, from flying arrows and from delusions.</a:t>
            </a: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5069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(العَالَم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بيحَاوِطني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بـِشَرّ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 حَوَالَيَّ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كُلّ ما ليك أقَرَّب   الشَّر قُدَّام عِينَيَّ)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مَهما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بيشِدّ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قلبي   إيمَاني إن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جَنبي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عَلى سِترك هاجري رَبِّي  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عَلَشَان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فيك الحِمَايَة</a:t>
            </a:r>
          </a:p>
          <a:p>
            <a:pPr rtl="1"/>
            <a:br>
              <a:rPr kumimoji="0" lang="ar-EG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elaalam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byehawetni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sharro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hawalayya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 leek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aqarrab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eslharr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oddam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aenayya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byeshedd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janbi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setrak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hajri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aalashan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feek</a:t>
            </a:r>
            <a:r>
              <a: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elhemaya</a:t>
            </a:r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 world surrounds me with evil when I draw closer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to You. I believe that You are close tome even when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the world attracts my heart. I will run into Your refuge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for You provide protection.</a:t>
            </a: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4096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(خَبِّيني مِن يُوم الشَّرّ  خَبِّيني مِن بَرد وِحَرّ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خَبِّيني مِن السِّهَــــام   خَبِّيني مِن الأوهَام)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(وِفي حُضنك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الدَّافي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 خَبِّينــــــــــــــي</a:t>
            </a:r>
          </a:p>
          <a:p>
            <a:pPr rtl="1"/>
            <a:br>
              <a:rPr kumimoji="0" lang="ar-EG" sz="1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khabbini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elsharr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khabbini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bard we harr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khabbini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elsseham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khabbini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elawham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wef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hoDnak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eddafi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khabbini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In Your warm bosom hide me in the day of evil,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from heat and cold, from flying arrows and from delusions.</a:t>
            </a: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7062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4974</TotalTime>
  <Words>399</Words>
  <Application>Microsoft Office PowerPoint</Application>
  <PresentationFormat>عرض على الشاشة (4:3)</PresentationFormat>
  <Paragraphs>25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481</cp:revision>
  <dcterms:created xsi:type="dcterms:W3CDTF">2021-12-07T14:30:00Z</dcterms:created>
  <dcterms:modified xsi:type="dcterms:W3CDTF">2023-08-17T08:46:40Z</dcterms:modified>
</cp:coreProperties>
</file>