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28" r:id="rId3"/>
    <p:sldId id="42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8" d="100"/>
          <a:sy n="68" d="100"/>
        </p:scale>
        <p:origin x="5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رحمتك أفضل من الحياة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118"/>
            <a:ext cx="9982199" cy="907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(رحمتك أفضل من الحياة)</a:t>
            </a:r>
            <a:r>
              <a:rPr lang="ar-EG" sz="5400" b="1" dirty="0"/>
              <a:t>2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شفتـــاي تسبحانـــــــك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رحمتك أفضل من الحياة</a:t>
            </a:r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en-US" sz="6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907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(أرفع يدايّ </a:t>
            </a:r>
            <a:r>
              <a:rPr lang="ar-EG" sz="6600" b="1" dirty="0" err="1"/>
              <a:t>بأسمك</a:t>
            </a:r>
            <a:r>
              <a:rPr lang="ar-EG" sz="6600" b="1" dirty="0"/>
              <a:t>)2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شفتـــاي تسبحانـــــــك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رحمتك أفضل من الحياة</a:t>
            </a:r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en-US" sz="6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2156</TotalTime>
  <Words>34</Words>
  <Application>Microsoft Office PowerPoint</Application>
  <PresentationFormat>عرض على الشاشة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344</cp:revision>
  <dcterms:created xsi:type="dcterms:W3CDTF">2021-12-07T14:30:00Z</dcterms:created>
  <dcterms:modified xsi:type="dcterms:W3CDTF">2024-07-28T17:02:01Z</dcterms:modified>
</cp:coreProperties>
</file>