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3" r:id="rId4"/>
    <p:sldId id="325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5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رَحْمَتُكَ أفضَل مِنَ الحَياة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(رَحْمَتُكَ أفضَل مِنَ الحَياة)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شَفَتــــــــــايَ تُسَبِّحَـــــــانَك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رَحْمَتُكَ أفضَل مِنَ الحَيـــــاة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tosabbehanak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(Thy loving kindness is better than life)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My lips shall praise Thee, thus will I bless Thee;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will lift up my hands unto Thy name.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(أرفــــع يَدَيَّ لاسْمِكَ)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شَفَتــــــــايَ تُسَبِّحَـــانَك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رَحْمَتُكَ أفضَل مِنَ الحَياة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tosabbehanak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(I lift my hands, Lord, unto Thy name)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My lips shall praise Thee, thus will I bless Thee;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will lift up my hands unto Thy name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8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(عَط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شَت نفسي لإلَهِي الحَي)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شَفَتــــــــايَ تُسَبِّحَـــــــانَك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رَحْمَتُكَ أفضَل مِنَ الحَيـــاة</a:t>
            </a: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aateshat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lhaii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tosabbehanak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soul thirsts for my living God.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40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(أنتَ صَخرَتي حِمَايَتي)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شَفَتــــــــايَ تُسَبِّحَـــــــانَك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رَحْمَتُكَ أفضَل مِنَ الحَيـــاة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hemayati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tosabbehanak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protecting rock.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69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5018</TotalTime>
  <Words>224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485</cp:revision>
  <dcterms:created xsi:type="dcterms:W3CDTF">2021-12-07T14:30:00Z</dcterms:created>
  <dcterms:modified xsi:type="dcterms:W3CDTF">2023-08-20T07:29:19Z</dcterms:modified>
</cp:coreProperties>
</file>