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رنموا للرب باركوا اسمه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رنموا للرب باركوا اسمه </a:t>
            </a:r>
          </a:p>
          <a:p>
            <a:pPr algn="ctr" rtl="1"/>
            <a:r>
              <a:rPr lang="ar-EG" sz="6600" b="1" dirty="0"/>
              <a:t>بشروا من يوم إلى يوم بخلاصه</a:t>
            </a:r>
            <a:br>
              <a:rPr lang="ar-EG" sz="7200" b="1" dirty="0"/>
            </a:br>
            <a:r>
              <a:rPr lang="ar-EG" sz="7200" b="1" dirty="0"/>
              <a:t>حدثوا بين الأمم بمجده </a:t>
            </a:r>
          </a:p>
          <a:p>
            <a:pPr algn="ctr" rtl="1"/>
            <a:r>
              <a:rPr lang="ar-EG" sz="7200" b="1" dirty="0"/>
              <a:t>بين الشعوب بعجائبه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لأن الرب عظيم جداً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لأن الرب حميد جداً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لأنه </a:t>
            </a:r>
            <a:r>
              <a:rPr lang="ar-EG" sz="7200" b="1" dirty="0" err="1">
                <a:solidFill>
                  <a:srgbClr val="00582A"/>
                </a:solidFill>
              </a:rPr>
              <a:t>مهوب</a:t>
            </a:r>
            <a:r>
              <a:rPr lang="ar-EG" sz="7200" b="1" dirty="0">
                <a:solidFill>
                  <a:srgbClr val="00582A"/>
                </a:solidFill>
              </a:rPr>
              <a:t> هو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مهوب</a:t>
            </a:r>
            <a:r>
              <a:rPr lang="ar-EG" sz="7200" b="1" dirty="0">
                <a:solidFill>
                  <a:srgbClr val="00582A"/>
                </a:solidFill>
              </a:rPr>
              <a:t> على كل الآلهة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رنمو</a:t>
            </a:r>
            <a:r>
              <a:rPr lang="ar-EG" sz="7200" b="1" dirty="0">
                <a:solidFill>
                  <a:srgbClr val="00582A"/>
                </a:solidFill>
              </a:rPr>
              <a:t> للرب باركوا اسمه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</TotalTime>
  <Words>46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344</cp:revision>
  <dcterms:created xsi:type="dcterms:W3CDTF">2021-12-07T14:30:00Z</dcterms:created>
  <dcterms:modified xsi:type="dcterms:W3CDTF">2024-07-30T11:25:01Z</dcterms:modified>
</cp:coreProperties>
</file>