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2" r:id="rId3"/>
    <p:sldId id="320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2"/>
            <p14:sldId id="32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رنموا للرب باركوا اسمه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رَنِّمُـــــوا لِلرَّبِّ بَارِكُـــوا اِسمَـهُ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بَشِّرُوا مِن يَومٍ إلى يَوْمٍ بِخَلاصِهِ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حَدِّثُـــــوا بَيْنَ الأُمَمِ بِمَجـــــــــدِهِ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مز96: 2-3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بَيْنَ الشُّعُوبِ بِعَجَائِبِهِ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rannemo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errabbi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bareko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esmaho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bashero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yawmen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yawmen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khalaSehi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haddetho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bayna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alomami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majdehi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bayna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ashoaobi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aajaaebehi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Sing unto the LORD, bless his name; shew forth his salvation from day to day.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Declare his glory among the heathen, his wonders among all people.</a:t>
            </a:r>
            <a:endParaRPr kumimoji="0" lang="ar-EG" sz="9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222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لأنَّ الرَّبَّ عَظِيمٌ جِدَّا ً  لأنَّ الرَّبَّ حَمِيدٌ جِدَّا ً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لأنـَّهُ مَهُوبٌ هوَ مَهُوبٌ   عَلى كـُلِّ الآلِهَةِ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رَنـِّمُوا لِلرَّبِّ بَارِكوا اِسمَهُ  </a:t>
            </a: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مز96 :2-4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anna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alrrabba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aatheemon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jeddan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anna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alrrabba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hameedon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jeddan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mahoobon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mahoobon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alaalehati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rannemo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lerrabbi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bareko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esmaho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For the LORD is great, and greatly to be praised: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he is to be feared above all gods.  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Psalm 96:2-4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5039</TotalTime>
  <Words>164</Words>
  <Application>Microsoft Office PowerPoint</Application>
  <PresentationFormat>عرض على الشاشة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493</cp:revision>
  <dcterms:created xsi:type="dcterms:W3CDTF">2021-12-07T14:30:00Z</dcterms:created>
  <dcterms:modified xsi:type="dcterms:W3CDTF">2023-08-23T08:03:19Z</dcterms:modified>
</cp:coreProperties>
</file>