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روح الله القدوس تعال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68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9600" b="1" dirty="0">
                <a:solidFill>
                  <a:srgbClr val="001E0E"/>
                </a:solidFill>
              </a:rPr>
              <a:t>روح الله القـدوس </a:t>
            </a:r>
            <a:endParaRPr lang="ar-EG" altLang="zh-CN" sz="9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9600" b="1" dirty="0">
                <a:solidFill>
                  <a:srgbClr val="001E0E"/>
                </a:solidFill>
              </a:rPr>
              <a:t>تعـال تعـال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279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altLang="zh-CN" sz="7200" b="1" dirty="0">
                <a:solidFill>
                  <a:srgbClr val="00582A"/>
                </a:solidFill>
              </a:rPr>
              <a:t>أ</a:t>
            </a:r>
            <a:r>
              <a:rPr lang="ar-SA" altLang="zh-CN" sz="7200" b="1" dirty="0">
                <a:solidFill>
                  <a:srgbClr val="00582A"/>
                </a:solidFill>
              </a:rPr>
              <a:t>سكن هنا وسطينا </a:t>
            </a:r>
            <a:endParaRPr lang="ar-EG" altLang="zh-CN" sz="7200" b="1" dirty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altLang="zh-CN" sz="7200" b="1" dirty="0">
                <a:solidFill>
                  <a:srgbClr val="00582A"/>
                </a:solidFill>
              </a:rPr>
              <a:t>وبقوتك فض فينا</a:t>
            </a:r>
            <a:endParaRPr lang="ar-EG" altLang="zh-CN" sz="7200" b="1" dirty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altLang="zh-CN" sz="7200" b="1" dirty="0" err="1">
                <a:solidFill>
                  <a:srgbClr val="00582A"/>
                </a:solidFill>
              </a:rPr>
              <a:t>واروينا</a:t>
            </a:r>
            <a:r>
              <a:rPr lang="ar-SA" altLang="zh-CN" sz="7200" b="1" dirty="0">
                <a:solidFill>
                  <a:srgbClr val="00582A"/>
                </a:solidFill>
              </a:rPr>
              <a:t> بمياه أنهارك </a:t>
            </a:r>
            <a:endParaRPr lang="ar-EG" altLang="zh-CN" sz="7200" b="1" dirty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SA" altLang="zh-CN" sz="7200" b="1" dirty="0" err="1">
                <a:solidFill>
                  <a:srgbClr val="00582A"/>
                </a:solidFill>
              </a:rPr>
              <a:t>واروينا</a:t>
            </a:r>
            <a:r>
              <a:rPr lang="ar-SA" altLang="zh-CN" sz="7200" b="1" dirty="0">
                <a:solidFill>
                  <a:srgbClr val="00582A"/>
                </a:solidFill>
              </a:rPr>
              <a:t> بمياه أنهارك</a:t>
            </a:r>
            <a:endParaRPr lang="en-US" sz="7200" dirty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23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2024-07-30T11:34:34Z</dcterms:modified>
</cp:coreProperties>
</file>