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0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روح الله القدوس تعال </a:t>
            </a:r>
            <a:r>
              <a:rPr lang="ar-EG" sz="6000" b="1" dirty="0" err="1"/>
              <a:t>تعال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(رُوحَ اللهِ القُدُّوس تَعَالَ تَعَالَ)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(أُسكُنْ هِنا وَسطِينا  وِبقوِّتك فِيض فِينا)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(وِاروِينــــا بمِيَــــاه أنهَـــــارك)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elqoddos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we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werwina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anharak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Spirit of God come to reside in our midst,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overflow Your power in us and quench us with water from Your rivers.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5045</TotalTime>
  <Words>87</Words>
  <Application>Microsoft Office PowerPoint</Application>
  <PresentationFormat>عرض على الشاشة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494</cp:revision>
  <dcterms:created xsi:type="dcterms:W3CDTF">2021-12-07T14:30:00Z</dcterms:created>
  <dcterms:modified xsi:type="dcterms:W3CDTF">2023-08-23T12:07:45Z</dcterms:modified>
</cp:coreProperties>
</file>