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0" r:id="rId3"/>
    <p:sldId id="323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سأُسبح وأُبارك وأُرنم للرب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(سَأُسَبِّحُ وَأُبَارِكُ وَأُرَنِّمُ لِلرَّبِّ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فهوَ سَيِّدِي وَهوَ مَلجَأي  تُرسِي وَقَرنُ خَلاصِي)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(سَأُسَبِّحُهُ وَأُرَنِّمُ لِلرَّبِّ)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(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(سَأُسَبِّحُهُ وَأُرَنِّمُ لِلرَّبِّ)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ossabeho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obareko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orannemo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lerrabbi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fahoa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wahoa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maljaai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torsi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qarno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khalaSi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osabbehoho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orranemo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lerrabbi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</a:p>
          <a:p>
            <a:pPr rtl="1"/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12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osabbehoho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orranemo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llerrabbi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will praise, bless and sing for God; He is my shelter,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shield and the horn of my salvation. Hallelujah.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(سَأُسَبِّحُكَ وَأُبَارِكُكَ وَأُرَنِّمُ لِشَخصِكَ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سَيِّدِي أنتَ مَلجَأي  تُرسِي وَقَرنُ خَلاصِي)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12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(سَأُسَبِّحُكَ وَأُرَنِّمُ لِشَخصِكَ)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osabehoka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obarekoka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orannemo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shakhSeka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anta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maljaai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torsi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qarno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khalaSi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 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)12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osabbehoka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orannemo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shakhSeka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will praise, bless and sing for You. You are my shelter, shield and the horn of my salvation. Hallelujah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8108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5082</TotalTime>
  <Words>198</Words>
  <Application>Microsoft Office PowerPoint</Application>
  <PresentationFormat>عرض على الشاشة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500</cp:revision>
  <dcterms:created xsi:type="dcterms:W3CDTF">2021-12-07T14:30:00Z</dcterms:created>
  <dcterms:modified xsi:type="dcterms:W3CDTF">2023-08-26T11:34:58Z</dcterms:modified>
</cp:coreProperties>
</file>