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4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سأعيش العمر </a:t>
            </a:r>
            <a:r>
              <a:rPr lang="ar-EG" sz="7200" b="1" dirty="0" err="1"/>
              <a:t>كارزا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053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(سأعيش العمر </a:t>
            </a:r>
            <a:r>
              <a:rPr lang="ar-EG" sz="8000" b="1" dirty="0" err="1"/>
              <a:t>كارزاً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شاهداً حبك عجيب</a:t>
            </a:r>
          </a:p>
          <a:p>
            <a:pPr algn="ctr" rtl="1"/>
            <a:r>
              <a:rPr lang="ar-EG" sz="8000" b="1" dirty="0"/>
              <a:t>مكرساً وعازماً </a:t>
            </a:r>
          </a:p>
          <a:p>
            <a:pPr algn="ctr" rtl="1"/>
            <a:r>
              <a:rPr lang="ar-EG" sz="8000" b="1" dirty="0"/>
              <a:t>أتبعك حتى الصليب)2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(أتبعك يا سيدي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أتبعك طول الطريق)2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لو في رحب أو في ضيق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323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(عيناي نحو </a:t>
            </a:r>
            <a:r>
              <a:rPr lang="ar-EG" sz="8000" b="1" dirty="0" err="1"/>
              <a:t>الجلجثة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تراقبا شخص الحبيب</a:t>
            </a:r>
          </a:p>
          <a:p>
            <a:pPr algn="ctr" rtl="1"/>
            <a:r>
              <a:rPr lang="ar-EG" sz="8000" b="1" dirty="0"/>
              <a:t>وفي مسيرة مقدسة </a:t>
            </a:r>
          </a:p>
          <a:p>
            <a:pPr algn="ctr" rtl="1"/>
            <a:r>
              <a:rPr lang="ar-EG" sz="8000" b="1" dirty="0"/>
              <a:t>أتبعك حتى الصليب)2</a:t>
            </a:r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(أتبعك يا سيدي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أتبعك طول الطريق)2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لو في رحب أو في ضيق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05323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/>
              <a:t>(رجائي ليس في العيان </a:t>
            </a:r>
          </a:p>
          <a:p>
            <a:pPr algn="ctr" rtl="1"/>
            <a:r>
              <a:rPr lang="ar-EG" sz="8000" b="1" dirty="0"/>
              <a:t>القلب انتخبك نصيب</a:t>
            </a:r>
          </a:p>
          <a:p>
            <a:pPr algn="ctr" rtl="1"/>
            <a:r>
              <a:rPr lang="ar-EG" sz="8000" b="1" dirty="0"/>
              <a:t>فأنت حصني والأمان</a:t>
            </a:r>
          </a:p>
          <a:p>
            <a:pPr algn="ctr" rtl="1"/>
            <a:r>
              <a:rPr lang="ar-EG" sz="8000" b="1" dirty="0"/>
              <a:t> أتبعك حتى الصليب)2</a:t>
            </a:r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(أتبعك يا سيدي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أتبعك طول الطريق)2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لو في رحب أو في ضيق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05323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/>
              <a:t>(خلي حبيبي لا سواك </a:t>
            </a:r>
          </a:p>
          <a:p>
            <a:pPr algn="ctr" rtl="1"/>
            <a:r>
              <a:rPr lang="ar-EG" sz="8000" b="1" dirty="0"/>
              <a:t>أخدمك </a:t>
            </a:r>
            <a:r>
              <a:rPr lang="ar-EG" sz="8000" b="1" dirty="0" err="1"/>
              <a:t>حتي</a:t>
            </a:r>
            <a:r>
              <a:rPr lang="ar-EG" sz="8000" b="1" dirty="0"/>
              <a:t> المشيب</a:t>
            </a:r>
          </a:p>
          <a:p>
            <a:pPr algn="ctr" rtl="1"/>
            <a:r>
              <a:rPr lang="ar-EG" sz="8000" b="1" dirty="0"/>
              <a:t>وفوق أشواك الحياة </a:t>
            </a:r>
          </a:p>
          <a:p>
            <a:pPr algn="ctr" rtl="1"/>
            <a:r>
              <a:rPr lang="ar-EG" sz="8000" b="1" dirty="0"/>
              <a:t>أتبعك حتى الصليب)2</a:t>
            </a:r>
          </a:p>
          <a:p>
            <a:pPr algn="ctr" rtl="1"/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(أتبعك يا سيدي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أتبعك طول الطريق)2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لو في رحب أو في ضيق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146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2024-04-18T12:26:21Z</dcterms:modified>
</cp:coreProperties>
</file>