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20" r:id="rId3"/>
    <p:sldId id="322" r:id="rId4"/>
    <p:sldId id="323" r:id="rId5"/>
    <p:sldId id="324" r:id="rId6"/>
    <p:sldId id="325" r:id="rId7"/>
    <p:sldId id="326" r:id="rId8"/>
    <p:sldId id="327" r:id="rId9"/>
    <p:sldId id="328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0"/>
            <p14:sldId id="322"/>
            <p14:sldId id="323"/>
            <p14:sldId id="324"/>
            <p14:sldId id="325"/>
            <p14:sldId id="326"/>
            <p14:sldId id="327"/>
            <p14:sldId id="32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7" autoAdjust="0"/>
    <p:restoredTop sz="94660"/>
  </p:normalViewPr>
  <p:slideViewPr>
    <p:cSldViewPr>
      <p:cViewPr varScale="1">
        <p:scale>
          <a:sx n="90" d="100"/>
          <a:sy n="90" d="100"/>
        </p:scale>
        <p:origin x="171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8/26/2023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سَأعيشُ العُمرَ كارِزَا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1-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سَأعيشُ العُمرَ كارِزَاً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شَـــــاهِدَاً حُبُّكَ عَجيب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مُكَرَّسَاً وَعَازِمَاً   أتبَعُكَ حَتَّى الصَّليب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aaeesho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alaomra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karezan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shahedan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hobboka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aajeeb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mokarrasan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aazeman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atbaaoka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hatta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alSSaleeb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I will live my life testifying for Your wonderful love with my intention to follow You to the cross.</a:t>
            </a:r>
            <a:endParaRPr kumimoji="0" lang="ar-EG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altLang="zh-CN" sz="3600" b="1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أتبَعُكَ يا سَيِّدِي   أتبَعُكَ طولَ الطَّريق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لو في رَحبٍ أو في ضِيق</a:t>
            </a:r>
          </a:p>
          <a:p>
            <a:pPr rtl="1"/>
            <a:br>
              <a:rPr kumimoji="0" lang="ar-EG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atbaaoka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sayedi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atbaaoka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tola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alttareeq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lao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fi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rahben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fi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Deeq</a:t>
            </a:r>
            <a:b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ar-EG" sz="105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b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I will follow You Master all the way in tough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or easy times. </a:t>
            </a:r>
            <a:endParaRPr kumimoji="0" lang="ar-EG" sz="800" b="1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0222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2-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عَيْنايَ نَحوَ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الجُلجُثَة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ت</a:t>
            </a:r>
            <a: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ُ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رَاقِبُ شَـخصَ الحَبيب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وَفي مَسِيرَةٍ مُقَدَّسَة   أتبَعُكَ حَتَّى الصَّليب</a:t>
            </a:r>
          </a:p>
          <a:p>
            <a:pPr rtl="1"/>
            <a:br>
              <a:rPr kumimoji="0" lang="ar-EG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aaynaya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nahwa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aljoljotha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toraqebo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shakhSa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alhabeeb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wafi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maseeraten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moqaddasa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atbaaoka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hatta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alSSaleeb</a:t>
            </a:r>
            <a:b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My eyes are towards Calvary watching the Beloved.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I will walk the holy walk to the cross.</a:t>
            </a:r>
            <a:endParaRPr kumimoji="0" lang="ar-EG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08099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altLang="zh-CN" sz="3600" b="1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أتبَعُكَ يا سَيِّدِي   أتبَعُكَ طولَ الطَّريق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لو في رَحبٍ أو في ضِيق</a:t>
            </a:r>
          </a:p>
          <a:p>
            <a:pPr rtl="1"/>
            <a:br>
              <a:rPr kumimoji="0" lang="ar-EG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atbaaoka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sayedi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atbaaoka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tola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alttareeq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lao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fi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rahben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fi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Deeq</a:t>
            </a:r>
            <a:b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ar-EG" sz="105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b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I will follow You Master all the way in tough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or easy times. </a:t>
            </a:r>
            <a:endParaRPr kumimoji="0" lang="ar-EG" sz="800" b="1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116680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3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-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رَجَائي ليسَ في العَيَان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القلبُ اِنتَخَبَكَ نصـــــيب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فأنتَ حِصني وَالأمَان أتبَعُكَ حَتَّى الصَّليب</a:t>
            </a:r>
          </a:p>
          <a:p>
            <a:pPr rtl="1"/>
            <a:br>
              <a:rPr kumimoji="0" lang="ar-EG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rajaai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laysa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fil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aayan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alqalbon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takhabaka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naSeeb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fa anta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heSni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aman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atbaaoka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hatta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alSSaleeb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My hope is not in sight, the heart elected You.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You are my shelter and safety. I will follow You to the cross.</a:t>
            </a:r>
            <a:endParaRPr kumimoji="0" lang="ar-EG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19713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altLang="zh-CN" sz="3600" b="1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أتبَعُكَ يا سَيِّدِي   أتبَعُكَ طولَ الطَّريق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لو في رَحبٍ أو في ضِيق</a:t>
            </a:r>
          </a:p>
          <a:p>
            <a:pPr rtl="1"/>
            <a:br>
              <a:rPr kumimoji="0" lang="ar-EG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atbaaoka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sayedi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atbaaoka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tola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alttareeq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lao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fi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rahben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fi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Deeq</a:t>
            </a:r>
            <a:b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ar-EG" sz="105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b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I will follow You Master all the way in tough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or easy times. </a:t>
            </a:r>
            <a:endParaRPr kumimoji="0" lang="ar-EG" sz="800" b="1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21345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4-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خِلِّي حَبيبي لا سِوَاك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أخدِمُكَ حَتَّى المَشــــيب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وَفوقَ الصَّعبِ وَالأشوَاك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أتبَعُــــــكَ حَتَّى الصَّليب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khelli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habibi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la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sewak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akhdemoka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hatta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almasheeb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fawqa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aSSaabi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ashwak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atbaaoka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hatta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alSSaleeb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I will serve You; my only beloved Friend, till my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old age. I will follow You to the cross over 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hardships and thorns.</a:t>
            </a:r>
            <a:endParaRPr kumimoji="0" lang="ar-EG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97297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altLang="zh-CN" sz="3600" b="1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أتبَعُكَ يا سَيِّدِي   أتبَعُكَ طولَ الطَّريق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لو في رَحبٍ أو في ضِيق</a:t>
            </a:r>
          </a:p>
          <a:p>
            <a:pPr rtl="1"/>
            <a:br>
              <a:rPr kumimoji="0" lang="ar-EG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atbaaoka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sayedi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atbaaoka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tola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alttareeq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lao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fi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rahben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fi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Deeq</a:t>
            </a:r>
            <a:b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ar-EG" sz="105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b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I will follow You Master all the way in tough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or easy times. </a:t>
            </a:r>
            <a:endParaRPr kumimoji="0" lang="ar-EG" sz="800" b="1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90527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5089</TotalTime>
  <Words>432</Words>
  <Application>Microsoft Office PowerPoint</Application>
  <PresentationFormat>عرض على الشاشة (4:3)</PresentationFormat>
  <Paragraphs>32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502</cp:revision>
  <dcterms:created xsi:type="dcterms:W3CDTF">2021-12-07T14:30:00Z</dcterms:created>
  <dcterms:modified xsi:type="dcterms:W3CDTF">2023-08-26T12:02:12Z</dcterms:modified>
</cp:coreProperties>
</file>