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 err="1"/>
              <a:t>سايبين</a:t>
            </a:r>
            <a:r>
              <a:rPr lang="ar-EG" sz="7200" b="1" dirty="0"/>
              <a:t> الدنيا وأتعابها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22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 err="1"/>
              <a:t>سايبين</a:t>
            </a:r>
            <a:r>
              <a:rPr lang="ar-EG" sz="7200" b="1" dirty="0"/>
              <a:t> الدنيا وأتعابها </a:t>
            </a:r>
          </a:p>
          <a:p>
            <a:pPr algn="ctr" rtl="1"/>
            <a:r>
              <a:rPr lang="ar-EG" sz="7200" b="1" dirty="0" err="1"/>
              <a:t>سايبينها</a:t>
            </a:r>
            <a:r>
              <a:rPr lang="ar-EG" sz="7200" b="1" dirty="0"/>
              <a:t> بمالها وبترابها</a:t>
            </a:r>
            <a:br>
              <a:rPr lang="ar-EG" sz="7200" b="1" dirty="0"/>
            </a:br>
            <a:r>
              <a:rPr lang="ar-EG" sz="7200" b="1" dirty="0"/>
              <a:t>لا إحنا لا منها ولا صحابها </a:t>
            </a:r>
            <a:r>
              <a:rPr lang="ar-EG" sz="7200" b="1" dirty="0" err="1"/>
              <a:t>هايجينا</a:t>
            </a:r>
            <a:r>
              <a:rPr lang="ar-EG" sz="7200" b="1" dirty="0"/>
              <a:t> اليوم ونسيبها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وطننا يا غالي علينا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ده الصبر اشتاق في عينينا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أمتى يا يسوع </a:t>
            </a:r>
            <a:r>
              <a:rPr lang="ar-EG" sz="7200" b="1" dirty="0" err="1">
                <a:solidFill>
                  <a:srgbClr val="00582A"/>
                </a:solidFill>
              </a:rPr>
              <a:t>هاتجينا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سمانا يا أحلى مدينة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22493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  <a:endParaRPr lang="ar-EG" sz="7200" b="1" dirty="0"/>
          </a:p>
          <a:p>
            <a:pPr algn="ctr" rtl="1"/>
            <a:r>
              <a:rPr lang="ar-EG" sz="7200" b="1" dirty="0" err="1"/>
              <a:t>سايبين</a:t>
            </a:r>
            <a:r>
              <a:rPr lang="ar-EG" sz="7200" b="1" dirty="0"/>
              <a:t> الدنيا وأعيادها</a:t>
            </a:r>
          </a:p>
          <a:p>
            <a:pPr algn="ctr" rtl="1"/>
            <a:r>
              <a:rPr lang="ar-EG" sz="7200" b="1" dirty="0"/>
              <a:t> لا تفرح قلب ولا </a:t>
            </a:r>
            <a:r>
              <a:rPr lang="ar-EG" sz="7200" b="1" dirty="0" err="1"/>
              <a:t>بإيدها</a:t>
            </a:r>
            <a:br>
              <a:rPr lang="ar-EG" sz="7200" b="1" dirty="0"/>
            </a:br>
            <a:r>
              <a:rPr lang="ar-EG" sz="7200" b="1" dirty="0"/>
              <a:t>نفرح ويا اللي فدانا </a:t>
            </a:r>
          </a:p>
          <a:p>
            <a:pPr algn="ctr" rtl="1"/>
            <a:r>
              <a:rPr lang="ar-EG" sz="7200" b="1" dirty="0"/>
              <a:t>والحزن هناك ينسانا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وطننا يا غالي علينا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ده الصبر اشتاق في عينينا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أمتى يا يسوع </a:t>
            </a:r>
            <a:r>
              <a:rPr lang="ar-EG" sz="7200" b="1" dirty="0" err="1">
                <a:solidFill>
                  <a:srgbClr val="00582A"/>
                </a:solidFill>
              </a:rPr>
              <a:t>هاتجينا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سمانا يا أحلى مدينة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22493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  <a:endParaRPr lang="ar-EG" sz="7200" b="1" dirty="0"/>
          </a:p>
          <a:p>
            <a:pPr algn="ctr" rtl="1"/>
            <a:r>
              <a:rPr lang="ar-EG" sz="7200" b="1" dirty="0"/>
              <a:t>المركب </a:t>
            </a:r>
            <a:r>
              <a:rPr lang="ar-EG" sz="7200" b="1" dirty="0" err="1"/>
              <a:t>أهيه</a:t>
            </a:r>
            <a:r>
              <a:rPr lang="ar-EG" sz="7200" b="1" dirty="0"/>
              <a:t> </a:t>
            </a:r>
            <a:r>
              <a:rPr lang="ar-EG" sz="7200" b="1" dirty="0" err="1"/>
              <a:t>معديانا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والموجة إن عليت </a:t>
            </a:r>
            <a:r>
              <a:rPr lang="ar-EG" sz="7200" b="1" dirty="0" err="1"/>
              <a:t>شايلانا</a:t>
            </a:r>
            <a:br>
              <a:rPr lang="ar-EG" sz="7200" b="1" dirty="0"/>
            </a:br>
            <a:r>
              <a:rPr lang="ar-EG" sz="7200" b="1" dirty="0"/>
              <a:t>والفرحة </a:t>
            </a:r>
            <a:r>
              <a:rPr lang="ar-EG" sz="7200" b="1" dirty="0" err="1"/>
              <a:t>دي</a:t>
            </a:r>
            <a:r>
              <a:rPr lang="ar-EG" sz="7200" b="1" dirty="0"/>
              <a:t> مش </a:t>
            </a:r>
            <a:r>
              <a:rPr lang="ar-EG" sz="7200" b="1" dirty="0" err="1"/>
              <a:t>سايعانا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 err="1"/>
              <a:t>ده</a:t>
            </a:r>
            <a:r>
              <a:rPr lang="ar-EG" sz="7200" b="1" dirty="0"/>
              <a:t> عريسنا </a:t>
            </a:r>
            <a:r>
              <a:rPr lang="ar-EG" sz="7200" b="1" dirty="0" err="1"/>
              <a:t>بيستنانا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وطننا يا غالي علينا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ده الصبر اشتاق في عينينا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أمتى يا يسوع </a:t>
            </a:r>
            <a:r>
              <a:rPr lang="ar-EG" sz="7200" b="1" dirty="0" err="1">
                <a:solidFill>
                  <a:srgbClr val="00582A"/>
                </a:solidFill>
              </a:rPr>
              <a:t>هاتجينا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سمانا يا أحلى مدينة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22493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 </a:t>
            </a:r>
            <a:endParaRPr lang="ar-EG" sz="7200" b="1" dirty="0"/>
          </a:p>
          <a:p>
            <a:pPr algn="ctr" rtl="1"/>
            <a:r>
              <a:rPr lang="ar-EG" sz="7200" b="1" dirty="0"/>
              <a:t>في </a:t>
            </a:r>
            <a:r>
              <a:rPr lang="ar-EG" sz="7200" b="1" dirty="0" err="1"/>
              <a:t>السما</a:t>
            </a:r>
            <a:r>
              <a:rPr lang="ar-EG" sz="7200" b="1" dirty="0"/>
              <a:t> </a:t>
            </a:r>
            <a:r>
              <a:rPr lang="ar-EG" sz="7200" b="1" dirty="0" err="1"/>
              <a:t>هانرنم</a:t>
            </a:r>
            <a:r>
              <a:rPr lang="ar-EG" sz="7200" b="1" dirty="0"/>
              <a:t> فرحانين </a:t>
            </a:r>
          </a:p>
          <a:p>
            <a:pPr algn="ctr" rtl="1"/>
            <a:r>
              <a:rPr lang="ar-EG" sz="7200" b="1" dirty="0"/>
              <a:t>وعلى القيثارات كلنا عازفين</a:t>
            </a:r>
            <a:br>
              <a:rPr lang="ar-EG" sz="7200" b="1" dirty="0"/>
            </a:br>
            <a:r>
              <a:rPr lang="ar-EG" sz="7200" b="1" dirty="0"/>
              <a:t>وعلى العرش في وسطينا </a:t>
            </a:r>
          </a:p>
          <a:p>
            <a:pPr algn="ctr" rtl="1"/>
            <a:r>
              <a:rPr lang="ar-EG" sz="7200" b="1" dirty="0"/>
              <a:t>رب الأرباب وفادينا 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وطننا يا غالي علينا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ده الصبر اشتاق في عينينا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أمتى يا يسوع </a:t>
            </a:r>
            <a:r>
              <a:rPr lang="ar-EG" sz="7200" b="1" dirty="0" err="1">
                <a:solidFill>
                  <a:srgbClr val="00582A"/>
                </a:solidFill>
              </a:rPr>
              <a:t>هاتجينا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سمانا يا أحلى مدينة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2162</TotalTime>
  <Words>172</Words>
  <Application>Microsoft Office PowerPoint</Application>
  <PresentationFormat>عرض على الشاشة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348</cp:revision>
  <dcterms:created xsi:type="dcterms:W3CDTF">2021-12-07T14:30:00Z</dcterms:created>
  <dcterms:modified xsi:type="dcterms:W3CDTF">2024-08-06T15:47:25Z</dcterms:modified>
</cp:coreProperties>
</file>